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8" r:id="rId3"/>
    <p:sldId id="305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87" r:id="rId12"/>
    <p:sldId id="271" r:id="rId13"/>
    <p:sldId id="272" r:id="rId14"/>
    <p:sldId id="273" r:id="rId15"/>
    <p:sldId id="274" r:id="rId16"/>
    <p:sldId id="288" r:id="rId17"/>
    <p:sldId id="275" r:id="rId18"/>
    <p:sldId id="276" r:id="rId19"/>
    <p:sldId id="278" r:id="rId20"/>
    <p:sldId id="277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304" r:id="rId29"/>
  </p:sldIdLst>
  <p:sldSz cx="9144000" cy="6858000" type="screen4x3"/>
  <p:notesSz cx="6858000" cy="9144000"/>
  <p:custDataLst>
    <p:tags r:id="rId34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04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75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70.wmf"/><Relationship Id="rId8" Type="http://schemas.openxmlformats.org/officeDocument/2006/relationships/image" Target="../media/image69.wmf"/><Relationship Id="rId7" Type="http://schemas.openxmlformats.org/officeDocument/2006/relationships/image" Target="../media/image68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7" Type="http://schemas.openxmlformats.org/officeDocument/2006/relationships/image" Target="../media/image80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3.vml.rels><?xml version="1.0" encoding="UTF-8" standalone="yes"?>
<Relationships xmlns="http://schemas.openxmlformats.org/package/2006/relationships"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95.wmf"/><Relationship Id="rId8" Type="http://schemas.openxmlformats.org/officeDocument/2006/relationships/image" Target="../media/image94.wmf"/><Relationship Id="rId7" Type="http://schemas.openxmlformats.org/officeDocument/2006/relationships/image" Target="../media/image93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4" Type="http://schemas.openxmlformats.org/officeDocument/2006/relationships/image" Target="../media/image100.wmf"/><Relationship Id="rId13" Type="http://schemas.openxmlformats.org/officeDocument/2006/relationships/image" Target="../media/image99.wmf"/><Relationship Id="rId12" Type="http://schemas.openxmlformats.org/officeDocument/2006/relationships/image" Target="../media/image98.wmf"/><Relationship Id="rId11" Type="http://schemas.openxmlformats.org/officeDocument/2006/relationships/image" Target="../media/image97.wmf"/><Relationship Id="rId10" Type="http://schemas.openxmlformats.org/officeDocument/2006/relationships/image" Target="../media/image96.wmf"/><Relationship Id="rId1" Type="http://schemas.openxmlformats.org/officeDocument/2006/relationships/image" Target="../media/image71.w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wmf"/><Relationship Id="rId8" Type="http://schemas.openxmlformats.org/officeDocument/2006/relationships/image" Target="../media/image107.wmf"/><Relationship Id="rId7" Type="http://schemas.openxmlformats.org/officeDocument/2006/relationships/image" Target="../media/image106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2" Type="http://schemas.openxmlformats.org/officeDocument/2006/relationships/image" Target="../media/image111.wmf"/><Relationship Id="rId11" Type="http://schemas.openxmlformats.org/officeDocument/2006/relationships/image" Target="../media/image110.wmf"/><Relationship Id="rId10" Type="http://schemas.openxmlformats.org/officeDocument/2006/relationships/image" Target="../media/image109.wmf"/><Relationship Id="rId1" Type="http://schemas.openxmlformats.org/officeDocument/2006/relationships/image" Target="../media/image7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71.wmf"/></Relationships>
</file>

<file path=ppt/drawings/_rels/vmlDrawing17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9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71.wmf"/></Relationships>
</file>

<file path=ppt/drawings/_rels/vmlDrawing1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4.wmf"/><Relationship Id="rId4" Type="http://schemas.openxmlformats.org/officeDocument/2006/relationships/image" Target="../media/image123.wmf"/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19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7.wmf"/><Relationship Id="rId4" Type="http://schemas.openxmlformats.org/officeDocument/2006/relationships/image" Target="../media/image126.wmf"/><Relationship Id="rId3" Type="http://schemas.openxmlformats.org/officeDocument/2006/relationships/image" Target="../media/image125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.wmf"/><Relationship Id="rId8" Type="http://schemas.openxmlformats.org/officeDocument/2006/relationships/image" Target="../media/image18.wmf"/><Relationship Id="rId7" Type="http://schemas.openxmlformats.org/officeDocument/2006/relationships/image" Target="../media/image17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0" Type="http://schemas.openxmlformats.org/officeDocument/2006/relationships/image" Target="../media/image20.wmf"/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2.wmf"/><Relationship Id="rId4" Type="http://schemas.openxmlformats.org/officeDocument/2006/relationships/image" Target="../media/image131.wmf"/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2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2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3.wmf"/><Relationship Id="rId4" Type="http://schemas.openxmlformats.org/officeDocument/2006/relationships/image" Target="../media/image142.wmf"/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3.vml.rels><?xml version="1.0" encoding="UTF-8" standalone="yes"?>
<Relationships xmlns="http://schemas.openxmlformats.org/package/2006/relationships"><Relationship Id="rId7" Type="http://schemas.openxmlformats.org/officeDocument/2006/relationships/image" Target="../media/image27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59.wmf"/><Relationship Id="rId8" Type="http://schemas.openxmlformats.org/officeDocument/2006/relationships/image" Target="../media/image58.wmf"/><Relationship Id="rId7" Type="http://schemas.openxmlformats.org/officeDocument/2006/relationships/image" Target="../media/image57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3" Type="http://schemas.openxmlformats.org/officeDocument/2006/relationships/image" Target="../media/image61.wmf"/><Relationship Id="rId12" Type="http://schemas.openxmlformats.org/officeDocument/2006/relationships/image" Target="../media/image60.wmf"/><Relationship Id="rId11" Type="http://schemas.openxmlformats.org/officeDocument/2006/relationships/image" Target="../media/image20.wmf"/><Relationship Id="rId10" Type="http://schemas.openxmlformats.org/officeDocument/2006/relationships/image" Target="../media/image43.wmf"/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19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037983" y="2149475"/>
            <a:ext cx="7068035" cy="1881188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/>
            <a:r>
              <a:rPr lang="zh-CN" altLang="en-US" strike="noStrike" noProof="1" dirty="0" smtClean="0"/>
              <a:t>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37982" y="4054651"/>
            <a:ext cx="7068036" cy="10033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 smtClean="0"/>
              <a:t>编辑副标题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C0969DF5-CE6F-460D-85D3-AC9F3B21A050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base"/>
            <a:fld id="{4F7F28AF-5BE0-4465-9148-1AC3FCF059D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29068"/>
            <a:ext cx="7886700" cy="5575095"/>
          </a:xfrm>
        </p:spPr>
        <p:txBody>
          <a:bodyPr/>
          <a:lstStyle/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9EFD9D74-47D9-4702-A33C-335B63B48DBF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base"/>
            <a:fld id="{FABC47A4-756D-490B-A52F-7D9E2C9FC05F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7243"/>
            <a:ext cx="7886699" cy="4673600"/>
          </a:xfrm>
        </p:spPr>
        <p:txBody>
          <a:bodyPr/>
          <a:lstStyle/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C0969DF5-CE6F-460D-85D3-AC9F3B21A050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F7F28AF-5BE0-4465-9148-1AC3FCF059D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3"/>
            </p:custDataLst>
          </p:nvPr>
        </p:nvSpPr>
        <p:spPr bwMode="auto">
          <a:xfrm>
            <a:off x="7518400" y="0"/>
            <a:ext cx="463550" cy="3775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defRPr/>
            </a:pPr>
            <a:endParaRPr lang="zh-CN" altLang="en-US" strike="noStrike" noProof="1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 bwMode="auto">
          <a:xfrm>
            <a:off x="7518400" y="5211763"/>
            <a:ext cx="463550" cy="1646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defRPr/>
            </a:pPr>
            <a:endParaRPr lang="zh-CN" altLang="en-US" strike="noStrike" noProof="1">
              <a:solidFill>
                <a:prstClr val="white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3721629"/>
            <a:ext cx="6355111" cy="1572859"/>
          </a:xfrm>
          <a:solidFill>
            <a:schemeClr val="accent1"/>
          </a:solidFill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C0969DF5-CE6F-460D-85D3-AC9F3B21A050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F7F28AF-5BE0-4465-9148-1AC3FCF059D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16959" y="1273445"/>
            <a:ext cx="7898391" cy="2323253"/>
          </a:xfrm>
        </p:spPr>
        <p:txBody>
          <a:bodyPr/>
          <a:lstStyle/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8650" y="3894667"/>
            <a:ext cx="7898391" cy="2323253"/>
          </a:xfrm>
        </p:spPr>
        <p:txBody>
          <a:bodyPr/>
          <a:lstStyle/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C0969DF5-CE6F-460D-85D3-AC9F3B21A050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F7F28AF-5BE0-4465-9148-1AC3FCF059D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82155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106067"/>
            <a:ext cx="3868340" cy="4028726"/>
          </a:xfrm>
        </p:spPr>
        <p:txBody>
          <a:bodyPr/>
          <a:lstStyle/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82155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106067"/>
            <a:ext cx="3887391" cy="4028726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C0969DF5-CE6F-460D-85D3-AC9F3B21A050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F7F28AF-5BE0-4465-9148-1AC3FCF059D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7462" y="3238500"/>
            <a:ext cx="9178925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32500" lnSpcReduction="20000"/>
          </a:bodyPr>
          <a:lstStyle/>
          <a:p>
            <a:pPr algn="ctr" fontAlgn="base"/>
            <a:endParaRPr lang="zh-CN" altLang="en-US" sz="6600" b="1" strike="noStrike" noProof="1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026356" y="2400300"/>
            <a:ext cx="5091289" cy="2057400"/>
          </a:xfrm>
          <a:solidFill>
            <a:schemeClr val="accent1"/>
          </a:solidFill>
        </p:spPr>
        <p:txBody>
          <a:bodyPr wrap="square">
            <a:normAutofit/>
          </a:bodyPr>
          <a:lstStyle>
            <a:lvl1pPr algn="ctr">
              <a:defRPr sz="6600"/>
            </a:lvl1pPr>
          </a:lstStyle>
          <a:p>
            <a:pPr fontAlgn="auto"/>
            <a:r>
              <a:rPr lang="zh-CN" altLang="en-US" strike="noStrike" noProof="1" dirty="0" smtClean="0"/>
              <a:t>编辑标题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fontAlgn="base"/>
            <a:fld id="{C0969DF5-CE6F-460D-85D3-AC9F3B21A050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fontAlgn="base"/>
            <a:fld id="{4F7F28AF-5BE0-4465-9148-1AC3FCF059D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C0969DF5-CE6F-460D-85D3-AC9F3B21A050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base"/>
            <a:fld id="{4F7F28AF-5BE0-4465-9148-1AC3FCF059D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9841" y="936980"/>
            <a:ext cx="3196800" cy="1600200"/>
          </a:xfrm>
        </p:spPr>
        <p:txBody>
          <a:bodyPr anchor="t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fontAlgn="auto"/>
            <a:r>
              <a:rPr lang="zh-CN" altLang="en-US" strike="noStrike" noProof="1" dirty="0" smtClean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14391" y="959205"/>
            <a:ext cx="4478400" cy="540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53718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C0969DF5-CE6F-460D-85D3-AC9F3B21A050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F7F28AF-5BE0-4465-9148-1AC3FCF059D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36994" y="365125"/>
            <a:ext cx="1278356" cy="581183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427871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dirty="0" smtClean="0"/>
              <a:t>单击此处编辑母版文本样式</a:t>
            </a:r>
            <a:endParaRPr lang="zh-CN" altLang="en-US" strike="noStrike" noProof="1" dirty="0" smtClean="0"/>
          </a:p>
          <a:p>
            <a:pPr lvl="1" fontAlgn="auto"/>
            <a:r>
              <a:rPr lang="zh-CN" altLang="en-US" strike="noStrike" noProof="1" dirty="0" smtClean="0"/>
              <a:t>第二级</a:t>
            </a:r>
            <a:endParaRPr lang="zh-CN" altLang="en-US" strike="noStrike" noProof="1" dirty="0" smtClean="0"/>
          </a:p>
          <a:p>
            <a:pPr lvl="2" fontAlgn="auto"/>
            <a:r>
              <a:rPr lang="zh-CN" altLang="en-US" strike="noStrike" noProof="1" dirty="0" smtClean="0"/>
              <a:t>第三级</a:t>
            </a:r>
            <a:endParaRPr lang="zh-CN" altLang="en-US" strike="noStrike" noProof="1" dirty="0" smtClean="0"/>
          </a:p>
          <a:p>
            <a:pPr lvl="3" fontAlgn="auto"/>
            <a:r>
              <a:rPr lang="zh-CN" altLang="en-US" strike="noStrike" noProof="1" dirty="0" smtClean="0"/>
              <a:t>第四级</a:t>
            </a:r>
            <a:endParaRPr lang="zh-CN" altLang="en-US" strike="noStrike" noProof="1" dirty="0" smtClean="0"/>
          </a:p>
          <a:p>
            <a:pPr lvl="4" fontAlgn="auto"/>
            <a:r>
              <a:rPr lang="zh-CN" altLang="en-US" strike="noStrike" noProof="1" dirty="0" smtClean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C0969DF5-CE6F-460D-85D3-AC9F3B21A050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fontAlgn="base"/>
            <a:fld id="{4F7F28AF-5BE0-4465-9148-1AC3FCF059D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4.xml"/><Relationship Id="rId12" Type="http://schemas.openxmlformats.org/officeDocument/2006/relationships/tags" Target="../tags/tag3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0" y="0"/>
            <a:ext cx="5203825" cy="82391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628650" y="1095375"/>
            <a:ext cx="7886700" cy="517048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171450"/>
            <a:r>
              <a:rPr lang="zh-CN" altLang="en-US" dirty="0"/>
              <a:t>第二级</a:t>
            </a:r>
            <a:endParaRPr lang="zh-CN" altLang="en-US" dirty="0"/>
          </a:p>
          <a:p>
            <a:pPr lvl="2" indent="-171450"/>
            <a:r>
              <a:rPr lang="zh-CN" altLang="en-US" dirty="0"/>
              <a:t>第三级</a:t>
            </a:r>
            <a:endParaRPr lang="zh-CN" altLang="en-US" dirty="0"/>
          </a:p>
          <a:p>
            <a:pPr lvl="3" indent="-171450"/>
            <a:r>
              <a:rPr lang="zh-CN" altLang="en-US" dirty="0"/>
              <a:t>第四级</a:t>
            </a:r>
            <a:endParaRPr lang="zh-CN" altLang="en-US" dirty="0"/>
          </a:p>
          <a:p>
            <a:pPr lvl="4" indent="-17145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C0969DF5-CE6F-460D-85D3-AC9F3B21A050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/>
            <a:fld id="{4F7F28AF-5BE0-4465-9148-1AC3FCF059DB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just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just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just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just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just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9" Type="http://schemas.openxmlformats.org/officeDocument/2006/relationships/vmlDrawing" Target="../drawings/vmlDrawing7.v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46.xml"/><Relationship Id="rId26" Type="http://schemas.openxmlformats.org/officeDocument/2006/relationships/image" Target="../media/image4.png"/><Relationship Id="rId25" Type="http://schemas.openxmlformats.org/officeDocument/2006/relationships/tags" Target="../tags/tag45.xml"/><Relationship Id="rId24" Type="http://schemas.openxmlformats.org/officeDocument/2006/relationships/tags" Target="../tags/tag44.xml"/><Relationship Id="rId23" Type="http://schemas.openxmlformats.org/officeDocument/2006/relationships/tags" Target="../tags/tag43.xml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image" Target="../media/image47.wmf"/><Relationship Id="rId2" Type="http://schemas.openxmlformats.org/officeDocument/2006/relationships/tags" Target="../tags/tag32.xml"/><Relationship Id="rId19" Type="http://schemas.openxmlformats.org/officeDocument/2006/relationships/oleObject" Target="../embeddings/oleObject44.bin"/><Relationship Id="rId18" Type="http://schemas.openxmlformats.org/officeDocument/2006/relationships/image" Target="../media/image46.wmf"/><Relationship Id="rId17" Type="http://schemas.openxmlformats.org/officeDocument/2006/relationships/oleObject" Target="../embeddings/oleObject43.bin"/><Relationship Id="rId16" Type="http://schemas.openxmlformats.org/officeDocument/2006/relationships/image" Target="../media/image45.wmf"/><Relationship Id="rId15" Type="http://schemas.openxmlformats.org/officeDocument/2006/relationships/oleObject" Target="../embeddings/oleObject42.bin"/><Relationship Id="rId14" Type="http://schemas.openxmlformats.org/officeDocument/2006/relationships/image" Target="../media/image44.wmf"/><Relationship Id="rId13" Type="http://schemas.openxmlformats.org/officeDocument/2006/relationships/oleObject" Target="../embeddings/oleObject41.bin"/><Relationship Id="rId12" Type="http://schemas.openxmlformats.org/officeDocument/2006/relationships/image" Target="../media/image43.wmf"/><Relationship Id="rId11" Type="http://schemas.openxmlformats.org/officeDocument/2006/relationships/oleObject" Target="../embeddings/oleObject40.bin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7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6.bin"/><Relationship Id="rId3" Type="http://schemas.openxmlformats.org/officeDocument/2006/relationships/image" Target="../media/image49.wmf"/><Relationship Id="rId2" Type="http://schemas.openxmlformats.org/officeDocument/2006/relationships/oleObject" Target="../embeddings/oleObject45.bin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.bin"/><Relationship Id="rId8" Type="http://schemas.openxmlformats.org/officeDocument/2006/relationships/image" Target="../media/image54.wmf"/><Relationship Id="rId7" Type="http://schemas.openxmlformats.org/officeDocument/2006/relationships/oleObject" Target="../embeddings/oleObject50.bin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52.wmf"/><Relationship Id="rId31" Type="http://schemas.openxmlformats.org/officeDocument/2006/relationships/vmlDrawing" Target="../drawings/vmlDrawing9.vml"/><Relationship Id="rId30" Type="http://schemas.openxmlformats.org/officeDocument/2006/relationships/slideLayout" Target="../slideLayouts/slideLayout2.xml"/><Relationship Id="rId3" Type="http://schemas.openxmlformats.org/officeDocument/2006/relationships/oleObject" Target="../embeddings/oleObject48.bin"/><Relationship Id="rId29" Type="http://schemas.openxmlformats.org/officeDocument/2006/relationships/tags" Target="../tags/tag48.xml"/><Relationship Id="rId28" Type="http://schemas.openxmlformats.org/officeDocument/2006/relationships/oleObject" Target="../embeddings/oleObject61.bin"/><Relationship Id="rId27" Type="http://schemas.openxmlformats.org/officeDocument/2006/relationships/oleObject" Target="../embeddings/oleObject60.bin"/><Relationship Id="rId26" Type="http://schemas.openxmlformats.org/officeDocument/2006/relationships/image" Target="../media/image61.wmf"/><Relationship Id="rId25" Type="http://schemas.openxmlformats.org/officeDocument/2006/relationships/oleObject" Target="../embeddings/oleObject59.bin"/><Relationship Id="rId24" Type="http://schemas.openxmlformats.org/officeDocument/2006/relationships/image" Target="../media/image60.wmf"/><Relationship Id="rId23" Type="http://schemas.openxmlformats.org/officeDocument/2006/relationships/oleObject" Target="../embeddings/oleObject58.bin"/><Relationship Id="rId22" Type="http://schemas.openxmlformats.org/officeDocument/2006/relationships/image" Target="../media/image20.wmf"/><Relationship Id="rId21" Type="http://schemas.openxmlformats.org/officeDocument/2006/relationships/oleObject" Target="../embeddings/oleObject57.bin"/><Relationship Id="rId20" Type="http://schemas.openxmlformats.org/officeDocument/2006/relationships/image" Target="../media/image43.wmf"/><Relationship Id="rId2" Type="http://schemas.openxmlformats.org/officeDocument/2006/relationships/image" Target="../media/image51.wmf"/><Relationship Id="rId19" Type="http://schemas.openxmlformats.org/officeDocument/2006/relationships/oleObject" Target="../embeddings/oleObject56.bin"/><Relationship Id="rId18" Type="http://schemas.openxmlformats.org/officeDocument/2006/relationships/image" Target="../media/image59.wmf"/><Relationship Id="rId17" Type="http://schemas.openxmlformats.org/officeDocument/2006/relationships/oleObject" Target="../embeddings/oleObject55.bin"/><Relationship Id="rId16" Type="http://schemas.openxmlformats.org/officeDocument/2006/relationships/image" Target="../media/image58.wmf"/><Relationship Id="rId15" Type="http://schemas.openxmlformats.org/officeDocument/2006/relationships/oleObject" Target="../embeddings/oleObject54.bin"/><Relationship Id="rId14" Type="http://schemas.openxmlformats.org/officeDocument/2006/relationships/image" Target="../media/image57.wmf"/><Relationship Id="rId13" Type="http://schemas.openxmlformats.org/officeDocument/2006/relationships/oleObject" Target="../embeddings/oleObject53.bin"/><Relationship Id="rId12" Type="http://schemas.openxmlformats.org/officeDocument/2006/relationships/image" Target="../media/image56.wmf"/><Relationship Id="rId11" Type="http://schemas.openxmlformats.org/officeDocument/2006/relationships/oleObject" Target="../embeddings/oleObject52.bin"/><Relationship Id="rId10" Type="http://schemas.openxmlformats.org/officeDocument/2006/relationships/image" Target="../media/image55.wmf"/><Relationship Id="rId1" Type="http://schemas.openxmlformats.org/officeDocument/2006/relationships/oleObject" Target="../embeddings/oleObject47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8" Type="http://schemas.openxmlformats.org/officeDocument/2006/relationships/image" Target="../media/image65.wmf"/><Relationship Id="rId7" Type="http://schemas.openxmlformats.org/officeDocument/2006/relationships/oleObject" Target="../embeddings/oleObject65.bin"/><Relationship Id="rId6" Type="http://schemas.openxmlformats.org/officeDocument/2006/relationships/image" Target="../media/image64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63.wmf"/><Relationship Id="rId3" Type="http://schemas.openxmlformats.org/officeDocument/2006/relationships/oleObject" Target="../embeddings/oleObject63.bin"/><Relationship Id="rId22" Type="http://schemas.openxmlformats.org/officeDocument/2006/relationships/vmlDrawing" Target="../drawings/vmlDrawing10.v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49.xml"/><Relationship Id="rId2" Type="http://schemas.openxmlformats.org/officeDocument/2006/relationships/image" Target="../media/image62.wmf"/><Relationship Id="rId19" Type="http://schemas.openxmlformats.org/officeDocument/2006/relationships/oleObject" Target="../embeddings/oleObject71.bin"/><Relationship Id="rId18" Type="http://schemas.openxmlformats.org/officeDocument/2006/relationships/image" Target="../media/image70.wmf"/><Relationship Id="rId17" Type="http://schemas.openxmlformats.org/officeDocument/2006/relationships/oleObject" Target="../embeddings/oleObject70.bin"/><Relationship Id="rId16" Type="http://schemas.openxmlformats.org/officeDocument/2006/relationships/image" Target="../media/image69.wmf"/><Relationship Id="rId15" Type="http://schemas.openxmlformats.org/officeDocument/2006/relationships/oleObject" Target="../embeddings/oleObject69.bin"/><Relationship Id="rId14" Type="http://schemas.openxmlformats.org/officeDocument/2006/relationships/image" Target="../media/image68.wmf"/><Relationship Id="rId13" Type="http://schemas.openxmlformats.org/officeDocument/2006/relationships/oleObject" Target="../embeddings/oleObject68.bin"/><Relationship Id="rId12" Type="http://schemas.openxmlformats.org/officeDocument/2006/relationships/image" Target="../media/image67.wmf"/><Relationship Id="rId11" Type="http://schemas.openxmlformats.org/officeDocument/2006/relationships/oleObject" Target="../embeddings/oleObject67.bin"/><Relationship Id="rId10" Type="http://schemas.openxmlformats.org/officeDocument/2006/relationships/image" Target="../media/image66.wmf"/><Relationship Id="rId1" Type="http://schemas.openxmlformats.org/officeDocument/2006/relationships/oleObject" Target="../embeddings/oleObject62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0.xml"/><Relationship Id="rId7" Type="http://schemas.openxmlformats.org/officeDocument/2006/relationships/oleObject" Target="../embeddings/oleObject75.bin"/><Relationship Id="rId6" Type="http://schemas.openxmlformats.org/officeDocument/2006/relationships/image" Target="../media/image73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72.w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71.wmf"/><Relationship Id="rId10" Type="http://schemas.openxmlformats.org/officeDocument/2006/relationships/vmlDrawing" Target="../drawings/vmlDrawing11.vml"/><Relationship Id="rId1" Type="http://schemas.openxmlformats.org/officeDocument/2006/relationships/oleObject" Target="../embeddings/oleObject72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62.xml"/><Relationship Id="rId12" Type="http://schemas.openxmlformats.org/officeDocument/2006/relationships/image" Target="../media/image4.png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0.bin"/><Relationship Id="rId8" Type="http://schemas.openxmlformats.org/officeDocument/2006/relationships/image" Target="../media/image77.wmf"/><Relationship Id="rId7" Type="http://schemas.openxmlformats.org/officeDocument/2006/relationships/oleObject" Target="../embeddings/oleObject79.bin"/><Relationship Id="rId6" Type="http://schemas.openxmlformats.org/officeDocument/2006/relationships/image" Target="../media/image76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77.bin"/><Relationship Id="rId2" Type="http://schemas.openxmlformats.org/officeDocument/2006/relationships/image" Target="../media/image74.wmf"/><Relationship Id="rId19" Type="http://schemas.openxmlformats.org/officeDocument/2006/relationships/vmlDrawing" Target="../drawings/vmlDrawing12.v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63.xml"/><Relationship Id="rId16" Type="http://schemas.openxmlformats.org/officeDocument/2006/relationships/image" Target="../media/image81.wmf"/><Relationship Id="rId15" Type="http://schemas.openxmlformats.org/officeDocument/2006/relationships/oleObject" Target="../embeddings/oleObject83.bin"/><Relationship Id="rId14" Type="http://schemas.openxmlformats.org/officeDocument/2006/relationships/image" Target="../media/image80.wmf"/><Relationship Id="rId13" Type="http://schemas.openxmlformats.org/officeDocument/2006/relationships/oleObject" Target="../embeddings/oleObject82.bin"/><Relationship Id="rId12" Type="http://schemas.openxmlformats.org/officeDocument/2006/relationships/image" Target="../media/image79.wmf"/><Relationship Id="rId11" Type="http://schemas.openxmlformats.org/officeDocument/2006/relationships/oleObject" Target="../embeddings/oleObject81.bin"/><Relationship Id="rId10" Type="http://schemas.openxmlformats.org/officeDocument/2006/relationships/image" Target="../media/image78.wmf"/><Relationship Id="rId1" Type="http://schemas.openxmlformats.org/officeDocument/2006/relationships/oleObject" Target="../embeddings/oleObject76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8.bin"/><Relationship Id="rId8" Type="http://schemas.openxmlformats.org/officeDocument/2006/relationships/image" Target="../media/image85.wmf"/><Relationship Id="rId7" Type="http://schemas.openxmlformats.org/officeDocument/2006/relationships/oleObject" Target="../embeddings/oleObject87.bin"/><Relationship Id="rId6" Type="http://schemas.openxmlformats.org/officeDocument/2006/relationships/image" Target="../media/image84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83.w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82.wmf"/><Relationship Id="rId15" Type="http://schemas.openxmlformats.org/officeDocument/2006/relationships/vmlDrawing" Target="../drawings/vmlDrawing13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64.xml"/><Relationship Id="rId12" Type="http://schemas.openxmlformats.org/officeDocument/2006/relationships/image" Target="../media/image87.wmf"/><Relationship Id="rId11" Type="http://schemas.openxmlformats.org/officeDocument/2006/relationships/oleObject" Target="../embeddings/oleObject89.bin"/><Relationship Id="rId10" Type="http://schemas.openxmlformats.org/officeDocument/2006/relationships/image" Target="../media/image86.wmf"/><Relationship Id="rId1" Type="http://schemas.openxmlformats.org/officeDocument/2006/relationships/oleObject" Target="../embeddings/oleObject84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.bin"/><Relationship Id="rId8" Type="http://schemas.openxmlformats.org/officeDocument/2006/relationships/image" Target="../media/image90.wmf"/><Relationship Id="rId7" Type="http://schemas.openxmlformats.org/officeDocument/2006/relationships/oleObject" Target="../embeddings/oleObject93.bin"/><Relationship Id="rId6" Type="http://schemas.openxmlformats.org/officeDocument/2006/relationships/image" Target="../media/image89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88.wmf"/><Relationship Id="rId32" Type="http://schemas.openxmlformats.org/officeDocument/2006/relationships/vmlDrawing" Target="../drawings/vmlDrawing14.vml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65.xml"/><Relationship Id="rId3" Type="http://schemas.openxmlformats.org/officeDocument/2006/relationships/oleObject" Target="../embeddings/oleObject91.bin"/><Relationship Id="rId29" Type="http://schemas.openxmlformats.org/officeDocument/2006/relationships/image" Target="../media/image100.wmf"/><Relationship Id="rId28" Type="http://schemas.openxmlformats.org/officeDocument/2006/relationships/oleObject" Target="../embeddings/oleObject104.bin"/><Relationship Id="rId27" Type="http://schemas.openxmlformats.org/officeDocument/2006/relationships/image" Target="../media/image99.wmf"/><Relationship Id="rId26" Type="http://schemas.openxmlformats.org/officeDocument/2006/relationships/oleObject" Target="../embeddings/oleObject103.bin"/><Relationship Id="rId25" Type="http://schemas.openxmlformats.org/officeDocument/2006/relationships/image" Target="../media/image98.wmf"/><Relationship Id="rId24" Type="http://schemas.openxmlformats.org/officeDocument/2006/relationships/oleObject" Target="../embeddings/oleObject102.bin"/><Relationship Id="rId23" Type="http://schemas.openxmlformats.org/officeDocument/2006/relationships/image" Target="../media/image97.wmf"/><Relationship Id="rId22" Type="http://schemas.openxmlformats.org/officeDocument/2006/relationships/oleObject" Target="../embeddings/oleObject101.bin"/><Relationship Id="rId21" Type="http://schemas.openxmlformats.org/officeDocument/2006/relationships/image" Target="../media/image96.wmf"/><Relationship Id="rId20" Type="http://schemas.openxmlformats.org/officeDocument/2006/relationships/oleObject" Target="../embeddings/oleObject100.bin"/><Relationship Id="rId2" Type="http://schemas.openxmlformats.org/officeDocument/2006/relationships/image" Target="../media/image71.wmf"/><Relationship Id="rId19" Type="http://schemas.openxmlformats.org/officeDocument/2006/relationships/image" Target="../media/image95.wmf"/><Relationship Id="rId18" Type="http://schemas.openxmlformats.org/officeDocument/2006/relationships/oleObject" Target="../embeddings/oleObject99.bin"/><Relationship Id="rId17" Type="http://schemas.openxmlformats.org/officeDocument/2006/relationships/oleObject" Target="../embeddings/oleObject98.bin"/><Relationship Id="rId16" Type="http://schemas.openxmlformats.org/officeDocument/2006/relationships/image" Target="../media/image94.wmf"/><Relationship Id="rId15" Type="http://schemas.openxmlformats.org/officeDocument/2006/relationships/oleObject" Target="../embeddings/oleObject97.bin"/><Relationship Id="rId14" Type="http://schemas.openxmlformats.org/officeDocument/2006/relationships/image" Target="../media/image93.wmf"/><Relationship Id="rId13" Type="http://schemas.openxmlformats.org/officeDocument/2006/relationships/oleObject" Target="../embeddings/oleObject96.bin"/><Relationship Id="rId12" Type="http://schemas.openxmlformats.org/officeDocument/2006/relationships/image" Target="../media/image92.wmf"/><Relationship Id="rId11" Type="http://schemas.openxmlformats.org/officeDocument/2006/relationships/oleObject" Target="../embeddings/oleObject95.bin"/><Relationship Id="rId10" Type="http://schemas.openxmlformats.org/officeDocument/2006/relationships/image" Target="../media/image91.wmf"/><Relationship Id="rId1" Type="http://schemas.openxmlformats.org/officeDocument/2006/relationships/oleObject" Target="../embeddings/oleObject90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9.bin"/><Relationship Id="rId8" Type="http://schemas.openxmlformats.org/officeDocument/2006/relationships/image" Target="../media/image103.wmf"/><Relationship Id="rId7" Type="http://schemas.openxmlformats.org/officeDocument/2006/relationships/oleObject" Target="../embeddings/oleObject108.bin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01.wmf"/><Relationship Id="rId3" Type="http://schemas.openxmlformats.org/officeDocument/2006/relationships/oleObject" Target="../embeddings/oleObject106.bin"/><Relationship Id="rId27" Type="http://schemas.openxmlformats.org/officeDocument/2006/relationships/vmlDrawing" Target="../drawings/vmlDrawing15.v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66.xml"/><Relationship Id="rId24" Type="http://schemas.openxmlformats.org/officeDocument/2006/relationships/image" Target="../media/image111.wmf"/><Relationship Id="rId23" Type="http://schemas.openxmlformats.org/officeDocument/2006/relationships/oleObject" Target="../embeddings/oleObject116.bin"/><Relationship Id="rId22" Type="http://schemas.openxmlformats.org/officeDocument/2006/relationships/image" Target="../media/image110.wmf"/><Relationship Id="rId21" Type="http://schemas.openxmlformats.org/officeDocument/2006/relationships/oleObject" Target="../embeddings/oleObject115.bin"/><Relationship Id="rId20" Type="http://schemas.openxmlformats.org/officeDocument/2006/relationships/image" Target="../media/image109.wmf"/><Relationship Id="rId2" Type="http://schemas.openxmlformats.org/officeDocument/2006/relationships/image" Target="../media/image71.wmf"/><Relationship Id="rId19" Type="http://schemas.openxmlformats.org/officeDocument/2006/relationships/oleObject" Target="../embeddings/oleObject114.bin"/><Relationship Id="rId18" Type="http://schemas.openxmlformats.org/officeDocument/2006/relationships/image" Target="../media/image108.wmf"/><Relationship Id="rId17" Type="http://schemas.openxmlformats.org/officeDocument/2006/relationships/oleObject" Target="../embeddings/oleObject113.bin"/><Relationship Id="rId16" Type="http://schemas.openxmlformats.org/officeDocument/2006/relationships/image" Target="../media/image107.wmf"/><Relationship Id="rId15" Type="http://schemas.openxmlformats.org/officeDocument/2006/relationships/oleObject" Target="../embeddings/oleObject112.bin"/><Relationship Id="rId14" Type="http://schemas.openxmlformats.org/officeDocument/2006/relationships/image" Target="../media/image106.wmf"/><Relationship Id="rId13" Type="http://schemas.openxmlformats.org/officeDocument/2006/relationships/oleObject" Target="../embeddings/oleObject111.bin"/><Relationship Id="rId12" Type="http://schemas.openxmlformats.org/officeDocument/2006/relationships/image" Target="../media/image105.wmf"/><Relationship Id="rId11" Type="http://schemas.openxmlformats.org/officeDocument/2006/relationships/oleObject" Target="../embeddings/oleObject110.bin"/><Relationship Id="rId10" Type="http://schemas.openxmlformats.org/officeDocument/2006/relationships/image" Target="../media/image104.wmf"/><Relationship Id="rId1" Type="http://schemas.openxmlformats.org/officeDocument/2006/relationships/oleObject" Target="../embeddings/oleObject105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3.xml"/><Relationship Id="rId16" Type="http://schemas.openxmlformats.org/officeDocument/2006/relationships/image" Target="../media/image4.png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6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67.x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12.wmf"/><Relationship Id="rId3" Type="http://schemas.openxmlformats.org/officeDocument/2006/relationships/oleObject" Target="../embeddings/oleObject118.bin"/><Relationship Id="rId2" Type="http://schemas.openxmlformats.org/officeDocument/2006/relationships/image" Target="../media/image71.wmf"/><Relationship Id="rId1" Type="http://schemas.openxmlformats.org/officeDocument/2006/relationships/oleObject" Target="../embeddings/oleObject117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4.bin"/><Relationship Id="rId8" Type="http://schemas.openxmlformats.org/officeDocument/2006/relationships/image" Target="../media/image116.wmf"/><Relationship Id="rId7" Type="http://schemas.openxmlformats.org/officeDocument/2006/relationships/oleObject" Target="../embeddings/oleObject123.bin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14.wmf"/><Relationship Id="rId3" Type="http://schemas.openxmlformats.org/officeDocument/2006/relationships/oleObject" Target="../embeddings/oleObject121.bin"/><Relationship Id="rId2" Type="http://schemas.openxmlformats.org/officeDocument/2006/relationships/image" Target="../media/image71.wmf"/><Relationship Id="rId17" Type="http://schemas.openxmlformats.org/officeDocument/2006/relationships/vmlDrawing" Target="../drawings/vmlDrawing17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8.xml"/><Relationship Id="rId14" Type="http://schemas.openxmlformats.org/officeDocument/2006/relationships/image" Target="../media/image119.wmf"/><Relationship Id="rId13" Type="http://schemas.openxmlformats.org/officeDocument/2006/relationships/oleObject" Target="../embeddings/oleObject126.bin"/><Relationship Id="rId12" Type="http://schemas.openxmlformats.org/officeDocument/2006/relationships/image" Target="../media/image118.wmf"/><Relationship Id="rId11" Type="http://schemas.openxmlformats.org/officeDocument/2006/relationships/oleObject" Target="../embeddings/oleObject125.bin"/><Relationship Id="rId10" Type="http://schemas.openxmlformats.org/officeDocument/2006/relationships/image" Target="../media/image117.wmf"/><Relationship Id="rId1" Type="http://schemas.openxmlformats.org/officeDocument/2006/relationships/oleObject" Target="../embeddings/oleObject120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1.bin"/><Relationship Id="rId8" Type="http://schemas.openxmlformats.org/officeDocument/2006/relationships/image" Target="../media/image123.wmf"/><Relationship Id="rId7" Type="http://schemas.openxmlformats.org/officeDocument/2006/relationships/oleObject" Target="../embeddings/oleObject130.bin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21.wmf"/><Relationship Id="rId3" Type="http://schemas.openxmlformats.org/officeDocument/2006/relationships/oleObject" Target="../embeddings/oleObject128.bin"/><Relationship Id="rId2" Type="http://schemas.openxmlformats.org/officeDocument/2006/relationships/image" Target="../media/image120.wmf"/><Relationship Id="rId15" Type="http://schemas.openxmlformats.org/officeDocument/2006/relationships/vmlDrawing" Target="../drawings/vmlDrawing18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69.xml"/><Relationship Id="rId12" Type="http://schemas.openxmlformats.org/officeDocument/2006/relationships/oleObject" Target="../embeddings/oleObject133.bin"/><Relationship Id="rId11" Type="http://schemas.openxmlformats.org/officeDocument/2006/relationships/oleObject" Target="../embeddings/oleObject132.bin"/><Relationship Id="rId10" Type="http://schemas.openxmlformats.org/officeDocument/2006/relationships/image" Target="../media/image124.wmf"/><Relationship Id="rId1" Type="http://schemas.openxmlformats.org/officeDocument/2006/relationships/oleObject" Target="../embeddings/oleObject127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wmf"/><Relationship Id="rId8" Type="http://schemas.openxmlformats.org/officeDocument/2006/relationships/oleObject" Target="../embeddings/oleObject139.bin"/><Relationship Id="rId7" Type="http://schemas.openxmlformats.org/officeDocument/2006/relationships/oleObject" Target="../embeddings/oleObject138.bin"/><Relationship Id="rId6" Type="http://schemas.openxmlformats.org/officeDocument/2006/relationships/oleObject" Target="../embeddings/oleObject137.bin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21.wmf"/><Relationship Id="rId3" Type="http://schemas.openxmlformats.org/officeDocument/2006/relationships/oleObject" Target="../embeddings/oleObject135.bin"/><Relationship Id="rId2" Type="http://schemas.openxmlformats.org/officeDocument/2006/relationships/image" Target="../media/image120.wmf"/><Relationship Id="rId16" Type="http://schemas.openxmlformats.org/officeDocument/2006/relationships/vmlDrawing" Target="../drawings/vmlDrawing19.v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70.xml"/><Relationship Id="rId13" Type="http://schemas.openxmlformats.org/officeDocument/2006/relationships/image" Target="../media/image127.wmf"/><Relationship Id="rId12" Type="http://schemas.openxmlformats.org/officeDocument/2006/relationships/oleObject" Target="../embeddings/oleObject141.bin"/><Relationship Id="rId11" Type="http://schemas.openxmlformats.org/officeDocument/2006/relationships/image" Target="../media/image126.wmf"/><Relationship Id="rId10" Type="http://schemas.openxmlformats.org/officeDocument/2006/relationships/oleObject" Target="../embeddings/oleObject140.bin"/><Relationship Id="rId1" Type="http://schemas.openxmlformats.org/officeDocument/2006/relationships/oleObject" Target="../embeddings/oleObject134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6.bin"/><Relationship Id="rId8" Type="http://schemas.openxmlformats.org/officeDocument/2006/relationships/image" Target="../media/image131.wmf"/><Relationship Id="rId7" Type="http://schemas.openxmlformats.org/officeDocument/2006/relationships/oleObject" Target="../embeddings/oleObject145.bin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29.wmf"/><Relationship Id="rId3" Type="http://schemas.openxmlformats.org/officeDocument/2006/relationships/oleObject" Target="../embeddings/oleObject143.bin"/><Relationship Id="rId2" Type="http://schemas.openxmlformats.org/officeDocument/2006/relationships/image" Target="../media/image128.wmf"/><Relationship Id="rId13" Type="http://schemas.openxmlformats.org/officeDocument/2006/relationships/vmlDrawing" Target="../drawings/vmlDrawing20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71.xml"/><Relationship Id="rId10" Type="http://schemas.openxmlformats.org/officeDocument/2006/relationships/image" Target="../media/image132.wmf"/><Relationship Id="rId1" Type="http://schemas.openxmlformats.org/officeDocument/2006/relationships/oleObject" Target="../embeddings/oleObject142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1.bin"/><Relationship Id="rId8" Type="http://schemas.openxmlformats.org/officeDocument/2006/relationships/image" Target="../media/image136.wmf"/><Relationship Id="rId7" Type="http://schemas.openxmlformats.org/officeDocument/2006/relationships/oleObject" Target="../embeddings/oleObject150.bin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34.wmf"/><Relationship Id="rId3" Type="http://schemas.openxmlformats.org/officeDocument/2006/relationships/oleObject" Target="../embeddings/oleObject148.bin"/><Relationship Id="rId2" Type="http://schemas.openxmlformats.org/officeDocument/2006/relationships/image" Target="../media/image133.wmf"/><Relationship Id="rId17" Type="http://schemas.openxmlformats.org/officeDocument/2006/relationships/vmlDrawing" Target="../drawings/vmlDrawing21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72.xml"/><Relationship Id="rId14" Type="http://schemas.openxmlformats.org/officeDocument/2006/relationships/image" Target="../media/image138.wmf"/><Relationship Id="rId13" Type="http://schemas.openxmlformats.org/officeDocument/2006/relationships/oleObject" Target="../embeddings/oleObject154.bin"/><Relationship Id="rId12" Type="http://schemas.openxmlformats.org/officeDocument/2006/relationships/image" Target="../media/image137.wmf"/><Relationship Id="rId11" Type="http://schemas.openxmlformats.org/officeDocument/2006/relationships/oleObject" Target="../embeddings/oleObject153.bin"/><Relationship Id="rId10" Type="http://schemas.openxmlformats.org/officeDocument/2006/relationships/oleObject" Target="../embeddings/oleObject152.bin"/><Relationship Id="rId1" Type="http://schemas.openxmlformats.org/officeDocument/2006/relationships/oleObject" Target="../embeddings/oleObject147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9.bin"/><Relationship Id="rId8" Type="http://schemas.openxmlformats.org/officeDocument/2006/relationships/image" Target="../media/image142.wmf"/><Relationship Id="rId7" Type="http://schemas.openxmlformats.org/officeDocument/2006/relationships/oleObject" Target="../embeddings/oleObject158.bin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57.bin"/><Relationship Id="rId4" Type="http://schemas.openxmlformats.org/officeDocument/2006/relationships/image" Target="../media/image140.wmf"/><Relationship Id="rId3" Type="http://schemas.openxmlformats.org/officeDocument/2006/relationships/oleObject" Target="../embeddings/oleObject156.bin"/><Relationship Id="rId2" Type="http://schemas.openxmlformats.org/officeDocument/2006/relationships/image" Target="../media/image139.wmf"/><Relationship Id="rId14" Type="http://schemas.openxmlformats.org/officeDocument/2006/relationships/vmlDrawing" Target="../drawings/vmlDrawing22.v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3.xml"/><Relationship Id="rId11" Type="http://schemas.openxmlformats.org/officeDocument/2006/relationships/oleObject" Target="../embeddings/oleObject160.bin"/><Relationship Id="rId10" Type="http://schemas.openxmlformats.org/officeDocument/2006/relationships/image" Target="../media/image143.wmf"/><Relationship Id="rId1" Type="http://schemas.openxmlformats.org/officeDocument/2006/relationships/oleObject" Target="../embeddings/oleObject155.bin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8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.wmf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5.xml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0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14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wmf"/><Relationship Id="rId3" Type="http://schemas.openxmlformats.org/officeDocument/2006/relationships/oleObject" Target="../embeddings/oleObject9.bin"/><Relationship Id="rId24" Type="http://schemas.openxmlformats.org/officeDocument/2006/relationships/vmlDrawing" Target="../drawings/vmlDrawing2.v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6.xml"/><Relationship Id="rId21" Type="http://schemas.openxmlformats.org/officeDocument/2006/relationships/image" Target="../media/image20.wmf"/><Relationship Id="rId20" Type="http://schemas.openxmlformats.org/officeDocument/2006/relationships/oleObject" Target="../embeddings/oleObject18.bin"/><Relationship Id="rId2" Type="http://schemas.openxmlformats.org/officeDocument/2006/relationships/image" Target="../media/image11.wmf"/><Relationship Id="rId19" Type="http://schemas.openxmlformats.org/officeDocument/2006/relationships/image" Target="../media/image19.wmf"/><Relationship Id="rId18" Type="http://schemas.openxmlformats.org/officeDocument/2006/relationships/oleObject" Target="../embeddings/oleObject17.bin"/><Relationship Id="rId17" Type="http://schemas.openxmlformats.org/officeDocument/2006/relationships/oleObject" Target="../embeddings/oleObject16.bin"/><Relationship Id="rId16" Type="http://schemas.openxmlformats.org/officeDocument/2006/relationships/image" Target="../media/image18.wmf"/><Relationship Id="rId15" Type="http://schemas.openxmlformats.org/officeDocument/2006/relationships/oleObject" Target="../embeddings/oleObject15.bin"/><Relationship Id="rId14" Type="http://schemas.openxmlformats.org/officeDocument/2006/relationships/image" Target="../media/image17.w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16.wmf"/><Relationship Id="rId11" Type="http://schemas.openxmlformats.org/officeDocument/2006/relationships/oleObject" Target="../embeddings/oleObject13.bin"/><Relationship Id="rId10" Type="http://schemas.openxmlformats.org/officeDocument/2006/relationships/image" Target="../media/image15.wmf"/><Relationship Id="rId1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1.wmf"/><Relationship Id="rId17" Type="http://schemas.openxmlformats.org/officeDocument/2006/relationships/vmlDrawing" Target="../drawings/vmlDrawing3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7.xml"/><Relationship Id="rId14" Type="http://schemas.openxmlformats.org/officeDocument/2006/relationships/image" Target="../media/image27.wmf"/><Relationship Id="rId13" Type="http://schemas.openxmlformats.org/officeDocument/2006/relationships/oleObject" Target="../embeddings/oleObject25.bin"/><Relationship Id="rId12" Type="http://schemas.openxmlformats.org/officeDocument/2006/relationships/image" Target="../media/image26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25.wmf"/><Relationship Id="rId1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31.w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28.wmf"/><Relationship Id="rId15" Type="http://schemas.openxmlformats.org/officeDocument/2006/relationships/vmlDrawing" Target="../drawings/vmlDrawing4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8.xml"/><Relationship Id="rId12" Type="http://schemas.openxmlformats.org/officeDocument/2006/relationships/image" Target="../media/image33.wmf"/><Relationship Id="rId11" Type="http://schemas.openxmlformats.org/officeDocument/2006/relationships/oleObject" Target="../embeddings/oleObject31.bin"/><Relationship Id="rId10" Type="http://schemas.openxmlformats.org/officeDocument/2006/relationships/image" Target="../media/image32.wmf"/><Relationship Id="rId1" Type="http://schemas.openxmlformats.org/officeDocument/2006/relationships/oleObject" Target="../embeddings/oleObject26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image" Target="../media/image37.w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5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34.wmf"/><Relationship Id="rId15" Type="http://schemas.openxmlformats.org/officeDocument/2006/relationships/vmlDrawing" Target="../drawings/vmlDrawing5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9.xml"/><Relationship Id="rId12" Type="http://schemas.openxmlformats.org/officeDocument/2006/relationships/image" Target="../media/image39.wmf"/><Relationship Id="rId11" Type="http://schemas.openxmlformats.org/officeDocument/2006/relationships/oleObject" Target="../embeddings/oleObject37.bin"/><Relationship Id="rId10" Type="http://schemas.openxmlformats.org/officeDocument/2006/relationships/image" Target="../media/image38.wmf"/><Relationship Id="rId1" Type="http://schemas.openxmlformats.org/officeDocument/2006/relationships/oleObject" Target="../embeddings/oleObject3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0.xml"/><Relationship Id="rId5" Type="http://schemas.openxmlformats.org/officeDocument/2006/relationships/image" Target="../media/image42.png"/><Relationship Id="rId4" Type="http://schemas.openxmlformats.org/officeDocument/2006/relationships/image" Target="../media/image41.wmf"/><Relationship Id="rId3" Type="http://schemas.openxmlformats.org/officeDocument/2006/relationships/oleObject" Target="../embeddings/oleObject39.bin"/><Relationship Id="rId2" Type="http://schemas.openxmlformats.org/officeDocument/2006/relationships/image" Target="../media/image40.wmf"/><Relationship Id="rId1" Type="http://schemas.openxmlformats.org/officeDocument/2006/relationships/oleObject" Target="../embeddings/oleObject3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038225" y="1992313"/>
            <a:ext cx="7067550" cy="1881187"/>
          </a:xfrm>
        </p:spPr>
        <p:txBody>
          <a:bodyPr lIns="91440" tIns="45720" rIns="91440" bIns="45720" anchor="b" anchorCtr="0"/>
          <a:p>
            <a:pPr defTabSz="914400" fontAlgn="base">
              <a:buClrTx/>
              <a:buSzTx/>
              <a:buFontTx/>
              <a:buNone/>
            </a:pPr>
            <a:r>
              <a:rPr lang="zh-CN" altLang="en-US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近世代数</a:t>
            </a:r>
            <a:endParaRPr lang="zh-CN" altLang="en-US" kern="12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18" name="副标题 20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038225" y="4054475"/>
            <a:ext cx="7067550" cy="1003300"/>
          </a:xfrm>
        </p:spPr>
        <p:txBody>
          <a:bodyPr lIns="91440" tIns="45720" rIns="91440" bIns="45720" anchor="t" anchorCtr="0"/>
          <a:p>
            <a:pPr defTabSz="914400">
              <a:lnSpc>
                <a:spcPct val="90000"/>
              </a:lnSpc>
              <a:buClrTx/>
              <a:buSzTx/>
            </a:pPr>
            <a:r>
              <a:rPr lang="zh-CN" altLang="en-US" kern="1200" baseline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计算机科学与技术学院</a:t>
            </a:r>
            <a:endParaRPr lang="zh-CN" altLang="en-US" kern="1200" baseline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buClrTx/>
              <a:buSzTx/>
            </a:pPr>
            <a:r>
              <a:rPr lang="zh-CN" altLang="en-US" kern="1200" baseline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唐琳琳</a:t>
            </a:r>
            <a:endParaRPr lang="zh-CN" altLang="en-US" kern="1200" baseline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4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有限集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，若        则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上的代数运算有多少个？      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4" name="文本框 5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5" name="文本框 6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endParaRPr lang="en-US" altLang="zh-CN" sz="2600" baseline="30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6" name="文本框 7"/>
          <p:cNvSpPr txBox="1"/>
          <p:nvPr>
            <p:custDataLst>
              <p:tags r:id="rId4"/>
            </p:custDataLst>
          </p:nvPr>
        </p:nvSpPr>
        <p:spPr>
          <a:xfrm>
            <a:off x="1828800" y="4500563"/>
            <a:ext cx="6400800" cy="64293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7" name="文本框 8"/>
          <p:cNvSpPr txBox="1"/>
          <p:nvPr>
            <p:custDataLst>
              <p:tags r:id="rId5"/>
            </p:custDataLst>
          </p:nvPr>
        </p:nvSpPr>
        <p:spPr>
          <a:xfrm>
            <a:off x="1828800" y="5357813"/>
            <a:ext cx="6400800" cy="64293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495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681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0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42131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163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8443" name="对象 335"/>
          <p:cNvGraphicFramePr>
            <a:graphicFrameLocks noChangeAspect="1"/>
          </p:cNvGraphicFramePr>
          <p:nvPr/>
        </p:nvGraphicFramePr>
        <p:xfrm>
          <a:off x="2979738" y="1490663"/>
          <a:ext cx="7334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1" imgW="431800" imgH="254000" progId="Equation.KSEE3">
                  <p:embed/>
                </p:oleObj>
              </mc:Choice>
              <mc:Fallback>
                <p:oleObj name="" r:id="rId11" imgW="431800" imgH="254000" progId="Equation.KSEE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79738" y="1490663"/>
                        <a:ext cx="73342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对象 335"/>
          <p:cNvGraphicFramePr>
            <a:graphicFrameLocks noChangeAspect="1"/>
          </p:cNvGraphicFramePr>
          <p:nvPr/>
        </p:nvGraphicFramePr>
        <p:xfrm>
          <a:off x="1933575" y="3713163"/>
          <a:ext cx="3873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3" imgW="177165" imgH="203200" progId="Equation.KSEE3">
                  <p:embed/>
                </p:oleObj>
              </mc:Choice>
              <mc:Fallback>
                <p:oleObj name="" r:id="rId13" imgW="177165" imgH="203200" progId="Equation.KSEE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33575" y="3713163"/>
                        <a:ext cx="38735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对象 335"/>
          <p:cNvGraphicFramePr>
            <a:graphicFrameLocks noChangeAspect="1"/>
          </p:cNvGraphicFramePr>
          <p:nvPr/>
        </p:nvGraphicFramePr>
        <p:xfrm>
          <a:off x="1946275" y="2947988"/>
          <a:ext cx="3619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5" imgW="165100" imgH="177165" progId="Equation.KSEE3">
                  <p:embed/>
                </p:oleObj>
              </mc:Choice>
              <mc:Fallback>
                <p:oleObj name="" r:id="rId15" imgW="165100" imgH="177165" progId="Equation.KSEE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46275" y="2947988"/>
                        <a:ext cx="361950" cy="387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6" name="对象 335"/>
          <p:cNvGraphicFramePr>
            <a:graphicFrameLocks noChangeAspect="1"/>
          </p:cNvGraphicFramePr>
          <p:nvPr/>
        </p:nvGraphicFramePr>
        <p:xfrm>
          <a:off x="1920875" y="4598988"/>
          <a:ext cx="3873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7" imgW="177165" imgH="203200" progId="Equation.KSEE3">
                  <p:embed/>
                </p:oleObj>
              </mc:Choice>
              <mc:Fallback>
                <p:oleObj name="" r:id="rId17" imgW="177165" imgH="203200" progId="Equation.KSEE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20875" y="4598988"/>
                        <a:ext cx="38735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7" name="对象 335"/>
          <p:cNvGraphicFramePr>
            <a:graphicFrameLocks noChangeAspect="1"/>
          </p:cNvGraphicFramePr>
          <p:nvPr/>
        </p:nvGraphicFramePr>
        <p:xfrm>
          <a:off x="1890713" y="5421313"/>
          <a:ext cx="4730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9" imgW="215900" imgH="228600" progId="Equation.KSEE3">
                  <p:embed/>
                </p:oleObj>
              </mc:Choice>
              <mc:Fallback>
                <p:oleObj name="" r:id="rId19" imgW="215900" imgH="228600" progId="Equation.KSEE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90713" y="5421313"/>
                        <a:ext cx="473075" cy="501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48" name="组合 18"/>
          <p:cNvGrpSpPr/>
          <p:nvPr/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5" name="TitleBackground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6" name="ColorBlock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8451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452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rPr>
                <a:t>1分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8453" name="图片 3" descr="tmp7FE4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代数运算</a:t>
            </a:r>
            <a:endParaRPr lang="zh-CN" altLang="en-US"/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 anchorCtr="0"/>
          <a:p>
            <a:r>
              <a:rPr lang="en-US" altLang="zh-CN"/>
              <a:t>“3</a:t>
            </a:r>
            <a:r>
              <a:rPr lang="zh-CN" altLang="en-US"/>
              <a:t>元置换集</a:t>
            </a:r>
            <a:r>
              <a:rPr lang="en-US" altLang="zh-CN"/>
              <a:t>S(M)</a:t>
            </a:r>
            <a:r>
              <a:rPr lang="zh-CN" altLang="en-US"/>
              <a:t>的乘法表</a:t>
            </a:r>
            <a:r>
              <a:rPr lang="en-US" altLang="zh-CN"/>
              <a:t>”</a:t>
            </a:r>
            <a:endParaRPr lang="zh-CN" altLang="en-US"/>
          </a:p>
        </p:txBody>
      </p:sp>
      <p:pic>
        <p:nvPicPr>
          <p:cNvPr id="19459" name="图片 1" descr=")E}4`Z99LC]4LQ~SP49S`Y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275" y="2701925"/>
            <a:ext cx="6704013" cy="34829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9460" name="对象 289"/>
          <p:cNvGraphicFramePr>
            <a:graphicFrameLocks noChangeAspect="1"/>
          </p:cNvGraphicFramePr>
          <p:nvPr/>
        </p:nvGraphicFramePr>
        <p:xfrm>
          <a:off x="858838" y="2019300"/>
          <a:ext cx="34861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2" imgW="2260600" imgH="254000" progId="Equation.KSEE3">
                  <p:embed/>
                </p:oleObj>
              </mc:Choice>
              <mc:Fallback>
                <p:oleObj name="" r:id="rId2" imgW="2260600" imgH="254000" progId="Equation.KSEE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8838" y="2019300"/>
                        <a:ext cx="348615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对象 457"/>
          <p:cNvGraphicFramePr>
            <a:graphicFrameLocks noChangeAspect="1"/>
          </p:cNvGraphicFramePr>
          <p:nvPr/>
        </p:nvGraphicFramePr>
        <p:xfrm>
          <a:off x="5203825" y="1470025"/>
          <a:ext cx="3073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4" imgW="3073400" imgH="939800" progId="Equation.KSEE3">
                  <p:embed/>
                </p:oleObj>
              </mc:Choice>
              <mc:Fallback>
                <p:oleObj name="" r:id="rId4" imgW="3073400" imgH="939800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3825" y="1470025"/>
                        <a:ext cx="3073400" cy="939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代数运算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8385175" cy="4673600"/>
          </a:xfrm>
        </p:spPr>
        <p:txBody>
          <a:bodyPr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练习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判断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,                     ,     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是否是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上的代数运算？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设计出集合              上的两种不同的代数运算，共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有几个？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是集合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上的两个代数运算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如果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                                      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那么他们为    上的不同代数运算。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如果        ，则     上的代数运算有多少个？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4.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给出集合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                   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上的两个不同与矩阵基本运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算的代数运算。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                     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</a:t>
            </a:r>
            <a:r>
              <a:rPr kumimoji="0" lang="en-US" altLang="zh-CN" sz="20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(1)                                (2)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</a:t>
            </a:r>
            <a:endParaRPr kumimoji="0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graphicFrame>
        <p:nvGraphicFramePr>
          <p:cNvPr id="20483" name="对象 333"/>
          <p:cNvGraphicFramePr>
            <a:graphicFrameLocks noChangeAspect="1"/>
          </p:cNvGraphicFramePr>
          <p:nvPr/>
        </p:nvGraphicFramePr>
        <p:xfrm>
          <a:off x="1978025" y="2049463"/>
          <a:ext cx="9874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584200" imgH="203200" progId="Equation.KSEE3">
                  <p:embed/>
                </p:oleObj>
              </mc:Choice>
              <mc:Fallback>
                <p:oleObj name="" r:id="rId1" imgW="584200" imgH="203200" progId="Equation.KSEE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78025" y="2049463"/>
                        <a:ext cx="987425" cy="342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对象 334"/>
          <p:cNvGraphicFramePr>
            <a:graphicFrameLocks noChangeAspect="1"/>
          </p:cNvGraphicFramePr>
          <p:nvPr/>
        </p:nvGraphicFramePr>
        <p:xfrm>
          <a:off x="3168650" y="2108200"/>
          <a:ext cx="152400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3" imgW="952500" imgH="177165" progId="Equation.KSEE3">
                  <p:embed/>
                </p:oleObj>
              </mc:Choice>
              <mc:Fallback>
                <p:oleObj name="" r:id="rId3" imgW="952500" imgH="177165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8650" y="2108200"/>
                        <a:ext cx="1524000" cy="284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对象 335"/>
          <p:cNvGraphicFramePr>
            <a:graphicFrameLocks noChangeAspect="1"/>
          </p:cNvGraphicFramePr>
          <p:nvPr/>
        </p:nvGraphicFramePr>
        <p:xfrm>
          <a:off x="4868863" y="2112963"/>
          <a:ext cx="839787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533400" imgH="177165" progId="Equation.KSEE3">
                  <p:embed/>
                </p:oleObj>
              </mc:Choice>
              <mc:Fallback>
                <p:oleObj name="" r:id="rId5" imgW="533400" imgH="177165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8863" y="2112963"/>
                        <a:ext cx="839787" cy="27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对象 335"/>
          <p:cNvGraphicFramePr>
            <a:graphicFrameLocks noChangeAspect="1"/>
          </p:cNvGraphicFramePr>
          <p:nvPr/>
        </p:nvGraphicFramePr>
        <p:xfrm>
          <a:off x="6592888" y="2047875"/>
          <a:ext cx="30480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7" imgW="177165" imgH="177165" progId="Equation.KSEE3">
                  <p:embed/>
                </p:oleObj>
              </mc:Choice>
              <mc:Fallback>
                <p:oleObj name="" r:id="rId7" imgW="177165" imgH="177165" progId="Equation.KSEE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92888" y="2047875"/>
                        <a:ext cx="304800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对象 336"/>
          <p:cNvGraphicFramePr>
            <a:graphicFrameLocks noChangeAspect="1"/>
          </p:cNvGraphicFramePr>
          <p:nvPr/>
        </p:nvGraphicFramePr>
        <p:xfrm>
          <a:off x="2787650" y="2587625"/>
          <a:ext cx="12461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9" imgW="812800" imgH="254000" progId="Equation.KSEE3">
                  <p:embed/>
                </p:oleObj>
              </mc:Choice>
              <mc:Fallback>
                <p:oleObj name="" r:id="rId9" imgW="812800" imgH="254000" progId="Equation.KSEE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87650" y="2587625"/>
                        <a:ext cx="1246188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对象 345"/>
          <p:cNvGraphicFramePr>
            <a:graphicFrameLocks noChangeAspect="1"/>
          </p:cNvGraphicFramePr>
          <p:nvPr/>
        </p:nvGraphicFramePr>
        <p:xfrm>
          <a:off x="992188" y="3633788"/>
          <a:ext cx="32194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1" imgW="1879600" imgH="215900" progId="Equation.KSEE3">
                  <p:embed/>
                </p:oleObj>
              </mc:Choice>
              <mc:Fallback>
                <p:oleObj name="" r:id="rId11" imgW="1879600" imgH="215900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2188" y="3633788"/>
                        <a:ext cx="3219450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9" name="对象 335"/>
          <p:cNvGraphicFramePr>
            <a:graphicFrameLocks noChangeAspect="1"/>
          </p:cNvGraphicFramePr>
          <p:nvPr/>
        </p:nvGraphicFramePr>
        <p:xfrm>
          <a:off x="1290638" y="3236913"/>
          <a:ext cx="144462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3" imgW="101600" imgH="114300" progId="Equation.KSEE3">
                  <p:embed/>
                </p:oleObj>
              </mc:Choice>
              <mc:Fallback>
                <p:oleObj name="" r:id="rId13" imgW="101600" imgH="1143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90638" y="3236913"/>
                        <a:ext cx="144462" cy="161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0" name="对象 335"/>
          <p:cNvGraphicFramePr>
            <a:graphicFrameLocks noChangeAspect="1"/>
          </p:cNvGraphicFramePr>
          <p:nvPr/>
        </p:nvGraphicFramePr>
        <p:xfrm>
          <a:off x="1909763" y="3165475"/>
          <a:ext cx="17938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5" imgW="127000" imgH="152400" progId="Equation.KSEE3">
                  <p:embed/>
                </p:oleObj>
              </mc:Choice>
              <mc:Fallback>
                <p:oleObj name="" r:id="rId15" imgW="127000" imgH="1524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09763" y="3165475"/>
                        <a:ext cx="179387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1" name="对象 335"/>
          <p:cNvGraphicFramePr>
            <a:graphicFrameLocks noChangeAspect="1"/>
          </p:cNvGraphicFramePr>
          <p:nvPr/>
        </p:nvGraphicFramePr>
        <p:xfrm>
          <a:off x="3079750" y="3136900"/>
          <a:ext cx="323850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7" imgW="203200" imgH="165100" progId="Equation.KSEE3">
                  <p:embed/>
                </p:oleObj>
              </mc:Choice>
              <mc:Fallback>
                <p:oleObj name="" r:id="rId17" imgW="203200" imgH="165100" progId="Equation.KSEE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079750" y="3136900"/>
                        <a:ext cx="323850" cy="261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2" name="对象 335"/>
          <p:cNvGraphicFramePr>
            <a:graphicFrameLocks noChangeAspect="1"/>
          </p:cNvGraphicFramePr>
          <p:nvPr/>
        </p:nvGraphicFramePr>
        <p:xfrm>
          <a:off x="1549400" y="4157663"/>
          <a:ext cx="6127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9" imgW="431800" imgH="254000" progId="Equation.KSEE3">
                  <p:embed/>
                </p:oleObj>
              </mc:Choice>
              <mc:Fallback>
                <p:oleObj name="" r:id="rId19" imgW="431800" imgH="254000" progId="Equation.KSEE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49400" y="4157663"/>
                        <a:ext cx="612775" cy="360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3" name="对象 239"/>
          <p:cNvGraphicFramePr>
            <a:graphicFrameLocks noChangeAspect="1"/>
          </p:cNvGraphicFramePr>
          <p:nvPr/>
        </p:nvGraphicFramePr>
        <p:xfrm>
          <a:off x="2606675" y="4632325"/>
          <a:ext cx="23177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1" imgW="1524000" imgH="304800" progId="Equation.KSEE3">
                  <p:embed/>
                </p:oleObj>
              </mc:Choice>
              <mc:Fallback>
                <p:oleObj name="" r:id="rId21" imgW="1524000" imgH="3048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606675" y="4632325"/>
                        <a:ext cx="2317750" cy="46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4" name="对象 366"/>
          <p:cNvGraphicFramePr>
            <a:graphicFrameLocks noChangeAspect="1"/>
          </p:cNvGraphicFramePr>
          <p:nvPr/>
        </p:nvGraphicFramePr>
        <p:xfrm>
          <a:off x="1263650" y="5715000"/>
          <a:ext cx="1903413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3" imgW="1104900" imgH="165100" progId="Equation.KSEE3">
                  <p:embed/>
                </p:oleObj>
              </mc:Choice>
              <mc:Fallback>
                <p:oleObj name="" r:id="rId23" imgW="1104900" imgH="165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263650" y="5715000"/>
                        <a:ext cx="1903413" cy="284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5" name="对象 -2147481522"/>
          <p:cNvGraphicFramePr>
            <a:graphicFrameLocks noChangeAspect="1"/>
          </p:cNvGraphicFramePr>
          <p:nvPr/>
        </p:nvGraphicFramePr>
        <p:xfrm>
          <a:off x="3821113" y="5715000"/>
          <a:ext cx="104775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25" imgW="609600" imgH="165100" progId="Equation.KSEE3">
                  <p:embed/>
                </p:oleObj>
              </mc:Choice>
              <mc:Fallback>
                <p:oleObj name="" r:id="rId25" imgW="609600" imgH="1651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821113" y="5715000"/>
                        <a:ext cx="1047750" cy="284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6" name="对象 335"/>
          <p:cNvGraphicFramePr>
            <a:graphicFrameLocks noChangeAspect="1"/>
          </p:cNvGraphicFramePr>
          <p:nvPr/>
        </p:nvGraphicFramePr>
        <p:xfrm>
          <a:off x="5961063" y="3687763"/>
          <a:ext cx="32385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27" imgW="203200" imgH="165100" progId="Equation.KSEE3">
                  <p:embed/>
                </p:oleObj>
              </mc:Choice>
              <mc:Fallback>
                <p:oleObj name="" r:id="rId27" imgW="203200" imgH="1651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61063" y="3687763"/>
                        <a:ext cx="323850" cy="261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7" name="对象 335"/>
          <p:cNvGraphicFramePr>
            <a:graphicFrameLocks noChangeAspect="1"/>
          </p:cNvGraphicFramePr>
          <p:nvPr/>
        </p:nvGraphicFramePr>
        <p:xfrm>
          <a:off x="2901950" y="4206875"/>
          <a:ext cx="323850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8" imgW="203200" imgH="165100" progId="Equation.KSEE3">
                  <p:embed/>
                </p:oleObj>
              </mc:Choice>
              <mc:Fallback>
                <p:oleObj name="" r:id="rId28" imgW="203200" imgH="1651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901950" y="4206875"/>
                        <a:ext cx="323850" cy="261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代数运算</a:t>
            </a:r>
            <a:endParaRPr lang="zh-CN" altLang="en-US"/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练习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给出自然数集     上的两个不同的双射变换         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s.t. 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1507" name="对象 356"/>
          <p:cNvGraphicFramePr>
            <a:graphicFrameLocks noChangeAspect="1"/>
          </p:cNvGraphicFramePr>
          <p:nvPr/>
        </p:nvGraphicFramePr>
        <p:xfrm>
          <a:off x="1373188" y="2014538"/>
          <a:ext cx="12827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774065" imgH="254000" progId="Equation.KSEE3">
                  <p:embed/>
                </p:oleObj>
              </mc:Choice>
              <mc:Fallback>
                <p:oleObj name="" r:id="rId1" imgW="774065" imgH="2540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3188" y="2014538"/>
                        <a:ext cx="1282700" cy="420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对象 357"/>
          <p:cNvGraphicFramePr>
            <a:graphicFrameLocks noChangeAspect="1"/>
          </p:cNvGraphicFramePr>
          <p:nvPr/>
        </p:nvGraphicFramePr>
        <p:xfrm>
          <a:off x="3143250" y="2027238"/>
          <a:ext cx="9620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660400" imgH="279400" progId="Equation.KSEE3">
                  <p:embed/>
                </p:oleObj>
              </mc:Choice>
              <mc:Fallback>
                <p:oleObj name="" r:id="rId3" imgW="660400" imgH="279400" progId="Equation.KSEE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50" y="2027238"/>
                        <a:ext cx="962025" cy="407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对象 358"/>
          <p:cNvGraphicFramePr>
            <a:graphicFrameLocks noChangeAspect="1"/>
          </p:cNvGraphicFramePr>
          <p:nvPr/>
        </p:nvGraphicFramePr>
        <p:xfrm>
          <a:off x="4629150" y="2027238"/>
          <a:ext cx="96361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5" imgW="660400" imgH="279400" progId="Equation.KSEE3">
                  <p:embed/>
                </p:oleObj>
              </mc:Choice>
              <mc:Fallback>
                <p:oleObj name="" r:id="rId5" imgW="660400" imgH="279400" progId="Equation.KSEE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9150" y="2027238"/>
                        <a:ext cx="963613" cy="4079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对象 360"/>
          <p:cNvGraphicFramePr>
            <a:graphicFrameLocks noChangeAspect="1"/>
          </p:cNvGraphicFramePr>
          <p:nvPr/>
        </p:nvGraphicFramePr>
        <p:xfrm>
          <a:off x="3143250" y="3648075"/>
          <a:ext cx="3587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7" imgW="177165" imgH="177165" progId="Equation.KSEE3">
                  <p:embed/>
                </p:oleObj>
              </mc:Choice>
              <mc:Fallback>
                <p:oleObj name="" r:id="rId7" imgW="177165" imgH="177165" progId="Equation.KSEE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43250" y="3648075"/>
                        <a:ext cx="358775" cy="357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对象 365"/>
          <p:cNvGraphicFramePr>
            <a:graphicFrameLocks noChangeAspect="1"/>
          </p:cNvGraphicFramePr>
          <p:nvPr/>
        </p:nvGraphicFramePr>
        <p:xfrm>
          <a:off x="1373188" y="4197350"/>
          <a:ext cx="93186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9" imgW="533400" imgH="152400" progId="Equation.KSEE3">
                  <p:embed/>
                </p:oleObj>
              </mc:Choice>
              <mc:Fallback>
                <p:oleObj name="" r:id="rId9" imgW="533400" imgH="152400" progId="Equation.KSEE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73188" y="4197350"/>
                        <a:ext cx="931862" cy="266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2" name="对象 360"/>
          <p:cNvGraphicFramePr>
            <a:graphicFrameLocks noChangeAspect="1"/>
          </p:cNvGraphicFramePr>
          <p:nvPr/>
        </p:nvGraphicFramePr>
        <p:xfrm>
          <a:off x="6945313" y="3684588"/>
          <a:ext cx="769937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1" imgW="381000" imgH="139700" progId="Equation.KSEE3">
                  <p:embed/>
                </p:oleObj>
              </mc:Choice>
              <mc:Fallback>
                <p:oleObj name="" r:id="rId11" imgW="381000" imgH="139700" progId="Equation.KSEE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45313" y="3684588"/>
                        <a:ext cx="769937" cy="282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3" name="对象 474"/>
          <p:cNvGraphicFramePr>
            <a:graphicFrameLocks noChangeAspect="1"/>
          </p:cNvGraphicFramePr>
          <p:nvPr/>
        </p:nvGraphicFramePr>
        <p:xfrm>
          <a:off x="1041400" y="4892675"/>
          <a:ext cx="194468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3" imgW="1282700" imgH="215900" progId="Equation.KSEE3">
                  <p:embed/>
                </p:oleObj>
              </mc:Choice>
              <mc:Fallback>
                <p:oleObj name="" r:id="rId13" imgW="1282700" imgH="215900" progId="Equation.KSEE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41400" y="4892675"/>
                        <a:ext cx="1944688" cy="327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对象 476"/>
          <p:cNvGraphicFramePr>
            <a:graphicFrameLocks noChangeAspect="1"/>
          </p:cNvGraphicFramePr>
          <p:nvPr/>
        </p:nvGraphicFramePr>
        <p:xfrm>
          <a:off x="3592513" y="4930775"/>
          <a:ext cx="754062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5" imgW="419100" imgH="139700" progId="Equation.KSEE3">
                  <p:embed/>
                </p:oleObj>
              </mc:Choice>
              <mc:Fallback>
                <p:oleObj name="" r:id="rId15" imgW="419100" imgH="139700" progId="Equation.KSEE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92513" y="4930775"/>
                        <a:ext cx="754062" cy="250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5" name="对象 477"/>
          <p:cNvGraphicFramePr>
            <a:graphicFrameLocks noChangeAspect="1"/>
          </p:cNvGraphicFramePr>
          <p:nvPr/>
        </p:nvGraphicFramePr>
        <p:xfrm>
          <a:off x="1041400" y="5538788"/>
          <a:ext cx="200025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7" imgW="1231265" imgH="215900" progId="Equation.KSEE3">
                  <p:embed/>
                </p:oleObj>
              </mc:Choice>
              <mc:Fallback>
                <p:oleObj name="" r:id="rId17" imgW="1231265" imgH="215900" progId="Equation.KSEE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41400" y="5538788"/>
                        <a:ext cx="2000250" cy="3508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6" name="对象 476"/>
          <p:cNvGraphicFramePr>
            <a:graphicFrameLocks noChangeAspect="1"/>
          </p:cNvGraphicFramePr>
          <p:nvPr/>
        </p:nvGraphicFramePr>
        <p:xfrm>
          <a:off x="3592513" y="5588000"/>
          <a:ext cx="754062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19" imgW="419100" imgH="139700" progId="Equation.KSEE3">
                  <p:embed/>
                </p:oleObj>
              </mc:Choice>
              <mc:Fallback>
                <p:oleObj name="" r:id="rId19" imgW="419100" imgH="139700" progId="Equation.KSEE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92513" y="5588000"/>
                        <a:ext cx="754062" cy="252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结合律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集合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M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上的代数运算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对集合上任意三个元素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           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都有以下等式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成立：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那么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我们称此代数运算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满足结合律。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是不是所有的代数运算都满足结合律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??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                                    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 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2531" name="对象 481"/>
          <p:cNvGraphicFramePr>
            <a:graphicFrameLocks noChangeAspect="1"/>
          </p:cNvGraphicFramePr>
          <p:nvPr/>
        </p:nvGraphicFramePr>
        <p:xfrm>
          <a:off x="4487863" y="2105025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101600" imgH="114300" progId="Equation.KSEE3">
                  <p:embed/>
                </p:oleObj>
              </mc:Choice>
              <mc:Fallback>
                <p:oleObj name="" r:id="rId1" imgW="101600" imgH="114300" progId="Equation.KSEE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487863" y="2105025"/>
                        <a:ext cx="168275" cy="18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对象 483"/>
          <p:cNvGraphicFramePr>
            <a:graphicFrameLocks noChangeAspect="1"/>
          </p:cNvGraphicFramePr>
          <p:nvPr/>
        </p:nvGraphicFramePr>
        <p:xfrm>
          <a:off x="1176338" y="2513013"/>
          <a:ext cx="1271587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3" imgW="787400" imgH="203200" progId="Equation.KSEE3">
                  <p:embed/>
                </p:oleObj>
              </mc:Choice>
              <mc:Fallback>
                <p:oleObj name="" r:id="rId3" imgW="787400" imgH="203200" progId="Equation.KSEE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6338" y="2513013"/>
                        <a:ext cx="1271587" cy="32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对象 484"/>
          <p:cNvGraphicFramePr>
            <a:graphicFrameLocks noChangeAspect="1"/>
          </p:cNvGraphicFramePr>
          <p:nvPr/>
        </p:nvGraphicFramePr>
        <p:xfrm>
          <a:off x="3403600" y="2936875"/>
          <a:ext cx="21478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5" imgW="1295400" imgH="254000" progId="Equation.KSEE3">
                  <p:embed/>
                </p:oleObj>
              </mc:Choice>
              <mc:Fallback>
                <p:oleObj name="" r:id="rId5" imgW="1295400" imgH="254000" progId="Equation.KSEE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3600" y="2936875"/>
                        <a:ext cx="2147888" cy="420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对象 481"/>
          <p:cNvGraphicFramePr>
            <a:graphicFrameLocks noChangeAspect="1"/>
          </p:cNvGraphicFramePr>
          <p:nvPr/>
        </p:nvGraphicFramePr>
        <p:xfrm>
          <a:off x="3986213" y="3619500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7" imgW="101600" imgH="114300" progId="Equation.KSEE3">
                  <p:embed/>
                </p:oleObj>
              </mc:Choice>
              <mc:Fallback>
                <p:oleObj name="" r:id="rId7" imgW="101600" imgH="114300" progId="Equation.KSEE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86213" y="3619500"/>
                        <a:ext cx="168275" cy="18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文本框 4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r>
              <a:rPr lang="zh-CN" altLang="en-US" sz="2600">
                <a:latin typeface="Arial" panose="020B0604020202020204" pitchFamily="34" charset="0"/>
                <a:ea typeface="黑体" panose="02010609060101010101" charset="-122"/>
              </a:rPr>
              <a:t>是不是所有的代数运算都满足结合律</a:t>
            </a:r>
            <a:r>
              <a:rPr lang="en-US" altLang="zh-CN" sz="2600">
                <a:latin typeface="Arial" panose="020B0604020202020204" pitchFamily="34" charset="0"/>
                <a:ea typeface="黑体" panose="02010609060101010101" charset="-122"/>
                <a:sym typeface="黑体" panose="02010609060101010101" charset="-122"/>
              </a:rPr>
              <a:t>??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4" name="文本框 5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555" name="文本框 6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否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114425" y="28495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370681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6"/>
            </p:custDataLst>
          </p:nvPr>
        </p:nvSpPr>
        <p:spPr>
          <a:xfrm>
            <a:off x="6172200" y="6215063"/>
            <a:ext cx="1543050" cy="411163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3559" name="组合 18"/>
          <p:cNvGrpSpPr/>
          <p:nvPr/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5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6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3562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563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rPr>
                <a:t>1分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3564" name="图片 3" descr="tmp7FE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例子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自然数集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N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上的代数运算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是否满足结合律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??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4579" name="对象 -2147481521"/>
          <p:cNvGraphicFramePr>
            <a:graphicFrameLocks noChangeAspect="1"/>
          </p:cNvGraphicFramePr>
          <p:nvPr/>
        </p:nvGraphicFramePr>
        <p:xfrm>
          <a:off x="4819650" y="2030413"/>
          <a:ext cx="1554163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" imgW="800100" imgH="177165" progId="Equation.KSEE3">
                  <p:embed/>
                </p:oleObj>
              </mc:Choice>
              <mc:Fallback>
                <p:oleObj name="" r:id="rId1" imgW="800100" imgH="177165" progId="Equation.KSEE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19650" y="2030413"/>
                        <a:ext cx="1554163" cy="3444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对象 487"/>
          <p:cNvGraphicFramePr>
            <a:graphicFrameLocks noChangeAspect="1"/>
          </p:cNvGraphicFramePr>
          <p:nvPr/>
        </p:nvGraphicFramePr>
        <p:xfrm>
          <a:off x="3095625" y="2774950"/>
          <a:ext cx="23844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3" imgW="1295400" imgH="254000" progId="Equation.KSEE3">
                  <p:embed/>
                </p:oleObj>
              </mc:Choice>
              <mc:Fallback>
                <p:oleObj name="" r:id="rId3" imgW="1295400" imgH="254000" progId="Equation.KSEE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5625" y="2774950"/>
                        <a:ext cx="2384425" cy="46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对象 488"/>
          <p:cNvGraphicFramePr>
            <a:graphicFrameLocks noChangeAspect="1"/>
          </p:cNvGraphicFramePr>
          <p:nvPr/>
        </p:nvGraphicFramePr>
        <p:xfrm>
          <a:off x="3203575" y="3392488"/>
          <a:ext cx="23304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5" imgW="1371600" imgH="254000" progId="Equation.KSEE3">
                  <p:embed/>
                </p:oleObj>
              </mc:Choice>
              <mc:Fallback>
                <p:oleObj name="" r:id="rId5" imgW="1371600" imgH="254000" progId="Equation.KSEE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3575" y="3392488"/>
                        <a:ext cx="233045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对象 489"/>
          <p:cNvGraphicFramePr>
            <a:graphicFrameLocks noChangeAspect="1"/>
          </p:cNvGraphicFramePr>
          <p:nvPr/>
        </p:nvGraphicFramePr>
        <p:xfrm>
          <a:off x="1422400" y="4105275"/>
          <a:ext cx="274637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7" imgW="1435100" imgH="177165" progId="Equation.KSEE3">
                  <p:embed/>
                </p:oleObj>
              </mc:Choice>
              <mc:Fallback>
                <p:oleObj name="" r:id="rId7" imgW="1435100" imgH="177165" progId="Equation.KSEE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22400" y="4105275"/>
                        <a:ext cx="2746375" cy="338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对象 490"/>
          <p:cNvGraphicFramePr>
            <a:graphicFrameLocks noChangeAspect="1"/>
          </p:cNvGraphicFramePr>
          <p:nvPr/>
        </p:nvGraphicFramePr>
        <p:xfrm>
          <a:off x="4932363" y="4086225"/>
          <a:ext cx="19113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9" imgW="1295400" imgH="254000" progId="Equation.KSEE3">
                  <p:embed/>
                </p:oleObj>
              </mc:Choice>
              <mc:Fallback>
                <p:oleObj name="" r:id="rId9" imgW="1295400" imgH="254000" progId="Equation.KSEE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32363" y="4086225"/>
                        <a:ext cx="1911350" cy="374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对象 492"/>
          <p:cNvGraphicFramePr>
            <a:graphicFrameLocks noChangeAspect="1"/>
          </p:cNvGraphicFramePr>
          <p:nvPr/>
        </p:nvGraphicFramePr>
        <p:xfrm>
          <a:off x="2152650" y="5430838"/>
          <a:ext cx="1622425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11" imgW="1002665" imgH="203200" progId="Equation.KSEE3">
                  <p:embed/>
                </p:oleObj>
              </mc:Choice>
              <mc:Fallback>
                <p:oleObj name="" r:id="rId11" imgW="1002665" imgH="203200" progId="Equation.KSEE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52650" y="5430838"/>
                        <a:ext cx="1622425" cy="32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5" name="对象 493"/>
          <p:cNvGraphicFramePr>
            <a:graphicFrameLocks noChangeAspect="1"/>
          </p:cNvGraphicFramePr>
          <p:nvPr/>
        </p:nvGraphicFramePr>
        <p:xfrm>
          <a:off x="4365625" y="5065713"/>
          <a:ext cx="11684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3" imgW="812800" imgH="254000" progId="Equation.KSEE3">
                  <p:embed/>
                </p:oleObj>
              </mc:Choice>
              <mc:Fallback>
                <p:oleObj name="" r:id="rId13" imgW="812800" imgH="254000" progId="Equation.KSEE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65625" y="5065713"/>
                        <a:ext cx="1168400" cy="365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6" name="对象 -2147481520"/>
          <p:cNvGraphicFramePr>
            <a:graphicFrameLocks noChangeAspect="1"/>
          </p:cNvGraphicFramePr>
          <p:nvPr/>
        </p:nvGraphicFramePr>
        <p:xfrm>
          <a:off x="4422775" y="5532438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5" imgW="825500" imgH="254000" progId="Equation.KSEE3">
                  <p:embed/>
                </p:oleObj>
              </mc:Choice>
              <mc:Fallback>
                <p:oleObj name="" r:id="rId15" imgW="825500" imgH="254000" progId="Equation.KSEE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22775" y="5532438"/>
                        <a:ext cx="13208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22530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例子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变换乘法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满足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结合律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5603" name="对象 -2147481519"/>
          <p:cNvGraphicFramePr>
            <a:graphicFrameLocks noChangeAspect="1"/>
          </p:cNvGraphicFramePr>
          <p:nvPr/>
        </p:nvGraphicFramePr>
        <p:xfrm>
          <a:off x="846138" y="2554288"/>
          <a:ext cx="17907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1079500" imgH="254000" progId="Equation.KSEE3">
                  <p:embed/>
                </p:oleObj>
              </mc:Choice>
              <mc:Fallback>
                <p:oleObj name="" r:id="rId1" imgW="1079500" imgH="254000" progId="Equation.KSEE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6138" y="2554288"/>
                        <a:ext cx="1790700" cy="420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对象 497"/>
          <p:cNvGraphicFramePr>
            <a:graphicFrameLocks noChangeAspect="1"/>
          </p:cNvGraphicFramePr>
          <p:nvPr/>
        </p:nvGraphicFramePr>
        <p:xfrm>
          <a:off x="2636838" y="3314700"/>
          <a:ext cx="38671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3" imgW="2602865" imgH="279400" progId="Equation.KSEE3">
                  <p:embed/>
                </p:oleObj>
              </mc:Choice>
              <mc:Fallback>
                <p:oleObj name="" r:id="rId3" imgW="2602865" imgH="279400" progId="Equation.KSEE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6838" y="3314700"/>
                        <a:ext cx="3867150" cy="414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对象 498"/>
          <p:cNvGraphicFramePr>
            <a:graphicFrameLocks noChangeAspect="1"/>
          </p:cNvGraphicFramePr>
          <p:nvPr/>
        </p:nvGraphicFramePr>
        <p:xfrm>
          <a:off x="2636838" y="4189413"/>
          <a:ext cx="38687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5" imgW="2616200" imgH="279400" progId="Equation.KSEE3">
                  <p:embed/>
                </p:oleObj>
              </mc:Choice>
              <mc:Fallback>
                <p:oleObj name="" r:id="rId5" imgW="2616200" imgH="279400" progId="Equation.KSEE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6838" y="4189413"/>
                        <a:ext cx="3868737" cy="41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对象 496"/>
          <p:cNvGraphicFramePr>
            <a:graphicFrameLocks noChangeAspect="1"/>
          </p:cNvGraphicFramePr>
          <p:nvPr/>
        </p:nvGraphicFramePr>
        <p:xfrm>
          <a:off x="3235325" y="2609850"/>
          <a:ext cx="91440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7" imgW="520700" imgH="177165" progId="Equation.KSEE3">
                  <p:embed/>
                </p:oleObj>
              </mc:Choice>
              <mc:Fallback>
                <p:oleObj name="" r:id="rId7" imgW="520700" imgH="177165" progId="Equation.KSEE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35325" y="2609850"/>
                        <a:ext cx="914400" cy="309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对象 501"/>
          <p:cNvGraphicFramePr>
            <a:graphicFrameLocks noChangeAspect="1"/>
          </p:cNvGraphicFramePr>
          <p:nvPr/>
        </p:nvGraphicFramePr>
        <p:xfrm>
          <a:off x="3352800" y="5075238"/>
          <a:ext cx="2439988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9" imgW="1688465" imgH="279400" progId="Equation.KSEE3">
                  <p:embed/>
                </p:oleObj>
              </mc:Choice>
              <mc:Fallback>
                <p:oleObj name="" r:id="rId9" imgW="1688465" imgH="279400" progId="Equation.KSEE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52800" y="5075238"/>
                        <a:ext cx="2439988" cy="404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对象 504"/>
          <p:cNvGraphicFramePr>
            <a:graphicFrameLocks noChangeAspect="1"/>
          </p:cNvGraphicFramePr>
          <p:nvPr/>
        </p:nvGraphicFramePr>
        <p:xfrm>
          <a:off x="3870325" y="5907088"/>
          <a:ext cx="140493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11" imgW="939800" imgH="254000" progId="Equation.KSEE3">
                  <p:embed/>
                </p:oleObj>
              </mc:Choice>
              <mc:Fallback>
                <p:oleObj name="" r:id="rId11" imgW="939800" imgH="254000" progId="Equation.KSEE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70325" y="5907088"/>
                        <a:ext cx="1404938" cy="379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结合律的意义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集合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上的代数运算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那么对于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当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满足结合律的时候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上面的几个式子是相等的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                                                                      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6627" name="对象 481"/>
          <p:cNvGraphicFramePr>
            <a:graphicFrameLocks noChangeAspect="1"/>
          </p:cNvGraphicFramePr>
          <p:nvPr/>
        </p:nvGraphicFramePr>
        <p:xfrm>
          <a:off x="3554413" y="2160588"/>
          <a:ext cx="168275" cy="18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1" imgW="101600" imgH="114300" progId="Equation.KSEE3">
                  <p:embed/>
                </p:oleObj>
              </mc:Choice>
              <mc:Fallback>
                <p:oleObj name="" r:id="rId1" imgW="101600" imgH="114300" progId="Equation.KSEE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54413" y="2160588"/>
                        <a:ext cx="168275" cy="188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对象 508"/>
          <p:cNvGraphicFramePr>
            <a:graphicFrameLocks noChangeAspect="1"/>
          </p:cNvGraphicFramePr>
          <p:nvPr/>
        </p:nvGraphicFramePr>
        <p:xfrm>
          <a:off x="5203825" y="2070100"/>
          <a:ext cx="168592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" r:id="rId3" imgW="927100" imgH="203200" progId="Equation.KSEE3">
                  <p:embed/>
                </p:oleObj>
              </mc:Choice>
              <mc:Fallback>
                <p:oleObj name="" r:id="rId3" imgW="927100" imgH="203200" progId="Equation.KSEE3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03825" y="2070100"/>
                        <a:ext cx="1685925" cy="369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对象 509"/>
          <p:cNvGraphicFramePr>
            <a:graphicFrameLocks noChangeAspect="1"/>
          </p:cNvGraphicFramePr>
          <p:nvPr/>
        </p:nvGraphicFramePr>
        <p:xfrm>
          <a:off x="3722688" y="2673350"/>
          <a:ext cx="1239837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5" imgW="673100" imgH="177165" progId="Equation.KSEE3">
                  <p:embed/>
                </p:oleObj>
              </mc:Choice>
              <mc:Fallback>
                <p:oleObj name="" r:id="rId5" imgW="673100" imgH="177165" progId="Equation.KSEE3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22688" y="2673350"/>
                        <a:ext cx="1239837" cy="327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对象 -2147482180"/>
          <p:cNvGraphicFramePr>
            <a:graphicFrameLocks noChangeAspect="1"/>
          </p:cNvGraphicFramePr>
          <p:nvPr/>
        </p:nvGraphicFramePr>
        <p:xfrm>
          <a:off x="2711450" y="3444875"/>
          <a:ext cx="1323975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7" imgW="838200" imgH="215900" progId="Equation.KSEE3">
                  <p:embed/>
                </p:oleObj>
              </mc:Choice>
              <mc:Fallback>
                <p:oleObj name="" r:id="rId7" imgW="838200" imgH="215900" progId="Equation.KSEE3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11450" y="3444875"/>
                        <a:ext cx="1323975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对象 -2147481518"/>
          <p:cNvGraphicFramePr>
            <a:graphicFrameLocks noChangeAspect="1"/>
          </p:cNvGraphicFramePr>
          <p:nvPr/>
        </p:nvGraphicFramePr>
        <p:xfrm>
          <a:off x="4362450" y="3435350"/>
          <a:ext cx="135890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" r:id="rId9" imgW="838200" imgH="215900" progId="Equation.KSEE3">
                  <p:embed/>
                </p:oleObj>
              </mc:Choice>
              <mc:Fallback>
                <p:oleObj name="" r:id="rId9" imgW="838200" imgH="215900" progId="Equation.KSEE3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62450" y="3435350"/>
                        <a:ext cx="1358900" cy="349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2" name="对象 -2147482178"/>
          <p:cNvGraphicFramePr>
            <a:graphicFrameLocks noChangeAspect="1"/>
          </p:cNvGraphicFramePr>
          <p:nvPr/>
        </p:nvGraphicFramePr>
        <p:xfrm>
          <a:off x="2751138" y="4105275"/>
          <a:ext cx="1284287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11" imgW="838200" imgH="215900" progId="Equation.KSEE3">
                  <p:embed/>
                </p:oleObj>
              </mc:Choice>
              <mc:Fallback>
                <p:oleObj name="" r:id="rId11" imgW="838200" imgH="215900" progId="Equation.KSEE3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51138" y="4105275"/>
                        <a:ext cx="1284287" cy="33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对象 -2147481517"/>
          <p:cNvGraphicFramePr>
            <a:graphicFrameLocks noChangeAspect="1"/>
          </p:cNvGraphicFramePr>
          <p:nvPr/>
        </p:nvGraphicFramePr>
        <p:xfrm>
          <a:off x="4402138" y="4095750"/>
          <a:ext cx="1319212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13" imgW="838200" imgH="215900" progId="Equation.KSEE3">
                  <p:embed/>
                </p:oleObj>
              </mc:Choice>
              <mc:Fallback>
                <p:oleObj name="" r:id="rId13" imgW="838200" imgH="215900" progId="Equation.KSEE3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02138" y="4095750"/>
                        <a:ext cx="1319212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4" name="对象 -2147482176"/>
          <p:cNvGraphicFramePr>
            <a:graphicFrameLocks noChangeAspect="1"/>
          </p:cNvGraphicFramePr>
          <p:nvPr/>
        </p:nvGraphicFramePr>
        <p:xfrm>
          <a:off x="3660775" y="4775200"/>
          <a:ext cx="13017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15" imgW="850900" imgH="215900" progId="Equation.KSEE3">
                  <p:embed/>
                </p:oleObj>
              </mc:Choice>
              <mc:Fallback>
                <p:oleObj name="" r:id="rId15" imgW="850900" imgH="215900" progId="Equation.KSEE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60775" y="4775200"/>
                        <a:ext cx="1301750" cy="33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5" name="对象 481"/>
          <p:cNvGraphicFramePr>
            <a:graphicFrameLocks noChangeAspect="1"/>
          </p:cNvGraphicFramePr>
          <p:nvPr/>
        </p:nvGraphicFramePr>
        <p:xfrm>
          <a:off x="1068388" y="5319713"/>
          <a:ext cx="168275" cy="18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17" imgW="101600" imgH="114300" progId="Equation.KSEE3">
                  <p:embed/>
                </p:oleObj>
              </mc:Choice>
              <mc:Fallback>
                <p:oleObj name="" r:id="rId17" imgW="101600" imgH="114300" progId="Equation.KSEE3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68388" y="5319713"/>
                        <a:ext cx="168275" cy="188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6" name="对象 -2147482171"/>
          <p:cNvGraphicFramePr>
            <a:graphicFrameLocks noChangeAspect="1"/>
          </p:cNvGraphicFramePr>
          <p:nvPr/>
        </p:nvGraphicFramePr>
        <p:xfrm>
          <a:off x="3165475" y="6202363"/>
          <a:ext cx="123666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18" imgW="787400" imgH="419100" progId="Equation.KSEE3">
                  <p:embed/>
                </p:oleObj>
              </mc:Choice>
              <mc:Fallback>
                <p:oleObj name="" r:id="rId18" imgW="787400" imgH="419100" progId="Equation.KSEE3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165475" y="6202363"/>
                        <a:ext cx="1236663" cy="658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7" name="对象 -2147482176"/>
          <p:cNvGraphicFramePr>
            <a:graphicFrameLocks noChangeAspect="1"/>
          </p:cNvGraphicFramePr>
          <p:nvPr/>
        </p:nvGraphicFramePr>
        <p:xfrm>
          <a:off x="901700" y="6302375"/>
          <a:ext cx="66040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20" imgW="431800" imgH="254000" progId="Equation.KSEE3">
                  <p:embed/>
                </p:oleObj>
              </mc:Choice>
              <mc:Fallback>
                <p:oleObj name="" r:id="rId20" imgW="431800" imgH="254000" progId="Equation.KSEE3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01700" y="6302375"/>
                        <a:ext cx="660400" cy="388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8" name="对象 -2147482172"/>
          <p:cNvGraphicFramePr>
            <a:graphicFrameLocks noChangeAspect="1"/>
          </p:cNvGraphicFramePr>
          <p:nvPr/>
        </p:nvGraphicFramePr>
        <p:xfrm>
          <a:off x="1865313" y="6343650"/>
          <a:ext cx="10064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22" imgW="749300" imgH="228600" progId="Equation.KSEE3">
                  <p:embed/>
                </p:oleObj>
              </mc:Choice>
              <mc:Fallback>
                <p:oleObj name="" r:id="rId22" imgW="749300" imgH="228600" progId="Equation.KSEE3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865313" y="6343650"/>
                        <a:ext cx="1006475" cy="306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9" name="对象 -2147482170"/>
          <p:cNvGraphicFramePr>
            <a:graphicFrameLocks noChangeAspect="1"/>
          </p:cNvGraphicFramePr>
          <p:nvPr/>
        </p:nvGraphicFramePr>
        <p:xfrm>
          <a:off x="4962525" y="6302375"/>
          <a:ext cx="150018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24" imgW="1155700" imgH="228600" progId="Equation.KSEE3">
                  <p:embed/>
                </p:oleObj>
              </mc:Choice>
              <mc:Fallback>
                <p:oleObj name="" r:id="rId24" imgW="1155700" imgH="228600" progId="Equation.KSEE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962525" y="6302375"/>
                        <a:ext cx="1500188" cy="296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0" name="对象 -2147482169"/>
          <p:cNvGraphicFramePr>
            <a:graphicFrameLocks noChangeAspect="1"/>
          </p:cNvGraphicFramePr>
          <p:nvPr/>
        </p:nvGraphicFramePr>
        <p:xfrm>
          <a:off x="6653213" y="6302375"/>
          <a:ext cx="1401762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26" imgW="1168400" imgH="228600" progId="Equation.KSEE3">
                  <p:embed/>
                </p:oleObj>
              </mc:Choice>
              <mc:Fallback>
                <p:oleObj name="" r:id="rId26" imgW="1168400" imgH="228600" progId="Equation.KSEE3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653213" y="6302375"/>
                        <a:ext cx="1401762" cy="274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1" name="对象 -2147481516"/>
          <p:cNvGraphicFramePr>
            <a:graphicFrameLocks noChangeAspect="1"/>
          </p:cNvGraphicFramePr>
          <p:nvPr/>
        </p:nvGraphicFramePr>
        <p:xfrm>
          <a:off x="4986338" y="6577013"/>
          <a:ext cx="1450975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28" imgW="1168400" imgH="228600" progId="Equation.KSEE3">
                  <p:embed/>
                </p:oleObj>
              </mc:Choice>
              <mc:Fallback>
                <p:oleObj name="" r:id="rId28" imgW="1168400" imgH="228600" progId="Equation.KSEE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986338" y="6577013"/>
                        <a:ext cx="1450975" cy="284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0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27650" name="内容占位符 2"/>
          <p:cNvSpPr>
            <a:spLocks noGrp="1"/>
          </p:cNvSpPr>
          <p:nvPr>
            <p:ph idx="1"/>
          </p:nvPr>
        </p:nvSpPr>
        <p:spPr>
          <a:xfrm>
            <a:off x="628650" y="1316038"/>
            <a:ext cx="7886700" cy="4673600"/>
          </a:xfrm>
        </p:spPr>
        <p:txBody>
          <a:bodyPr lIns="91440" tIns="45720" rIns="91440" bIns="45720" anchor="t" anchorCtr="0"/>
          <a:p>
            <a:r>
              <a:rPr lang="zh-CN" altLang="en-US">
                <a:solidFill>
                  <a:schemeClr val="accent2"/>
                </a:solidFill>
              </a:rPr>
              <a:t>定理</a:t>
            </a:r>
            <a:r>
              <a:rPr lang="en-US" altLang="zh-CN">
                <a:solidFill>
                  <a:schemeClr val="accent2"/>
                </a:solidFill>
              </a:rPr>
              <a:t>1</a:t>
            </a:r>
            <a:endParaRPr lang="en-US" altLang="zh-CN">
              <a:solidFill>
                <a:schemeClr val="accent2"/>
              </a:solidFill>
            </a:endParaRPr>
          </a:p>
          <a:p>
            <a:pPr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tx1"/>
                </a:solidFill>
              </a:rPr>
              <a:t>集合</a:t>
            </a:r>
            <a:r>
              <a:rPr lang="en-US" altLang="zh-CN">
                <a:solidFill>
                  <a:schemeClr val="tx1"/>
                </a:solidFill>
              </a:rPr>
              <a:t>M, </a:t>
            </a:r>
            <a:r>
              <a:rPr lang="zh-CN" altLang="en-US">
                <a:solidFill>
                  <a:schemeClr val="tx1"/>
                </a:solidFill>
              </a:rPr>
              <a:t>如果其上的代数运算  </a:t>
            </a:r>
            <a:r>
              <a:rPr lang="zh-CN" altLang="en-US">
                <a:solidFill>
                  <a:schemeClr val="tx1"/>
                </a:solidFill>
                <a:sym typeface="黑体" panose="02010609060101010101" charset="-122"/>
              </a:rPr>
              <a:t>满足结合律，则对</a:t>
            </a:r>
            <a:r>
              <a:rPr lang="en-US" altLang="zh-CN">
                <a:solidFill>
                  <a:schemeClr val="tx1"/>
                </a:solidFill>
                <a:sym typeface="黑体" panose="02010609060101010101" charset="-122"/>
              </a:rPr>
              <a:t>M</a:t>
            </a:r>
            <a:r>
              <a:rPr lang="zh-CN" altLang="en-US">
                <a:solidFill>
                  <a:schemeClr val="tx1"/>
                </a:solidFill>
                <a:sym typeface="黑体" panose="02010609060101010101" charset="-122"/>
              </a:rPr>
              <a:t>上任意           个元素</a:t>
            </a:r>
            <a:r>
              <a:rPr lang="zh-CN" altLang="en-US">
                <a:solidFill>
                  <a:schemeClr val="accent1"/>
                </a:solidFill>
                <a:sym typeface="黑体" panose="02010609060101010101" charset="-122"/>
              </a:rPr>
              <a:t>只要顺序一定，</a:t>
            </a:r>
            <a:r>
              <a:rPr lang="zh-CN" altLang="en-US">
                <a:solidFill>
                  <a:schemeClr val="accent1"/>
                </a:solidFill>
                <a:sym typeface="黑体" panose="02010609060101010101" charset="-122"/>
              </a:rPr>
              <a:t>无论如何加括号，其结果都一样</a:t>
            </a:r>
            <a:r>
              <a:rPr lang="zh-CN" altLang="en-US">
                <a:solidFill>
                  <a:schemeClr val="tx1"/>
                </a:solidFill>
                <a:sym typeface="黑体" panose="02010609060101010101" charset="-122"/>
              </a:rPr>
              <a:t>。</a:t>
            </a:r>
            <a:endParaRPr lang="en-US" altLang="zh-CN">
              <a:solidFill>
                <a:schemeClr val="accent1"/>
              </a:solidFill>
              <a:sym typeface="黑体" panose="02010609060101010101" charset="-122"/>
            </a:endParaRPr>
          </a:p>
        </p:txBody>
      </p:sp>
      <p:graphicFrame>
        <p:nvGraphicFramePr>
          <p:cNvPr id="27651" name="对象 481"/>
          <p:cNvGraphicFramePr>
            <a:graphicFrameLocks noChangeAspect="1"/>
          </p:cNvGraphicFramePr>
          <p:nvPr/>
        </p:nvGraphicFramePr>
        <p:xfrm>
          <a:off x="4876800" y="2089150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1" imgW="101600" imgH="114300" progId="Equation.KSEE3">
                  <p:embed/>
                </p:oleObj>
              </mc:Choice>
              <mc:Fallback>
                <p:oleObj name="" r:id="rId1" imgW="101600" imgH="114300" progId="Equation.KSEE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76800" y="2089150"/>
                        <a:ext cx="168275" cy="18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对象 -2147482164"/>
          <p:cNvGraphicFramePr>
            <a:graphicFrameLocks noChangeAspect="1"/>
          </p:cNvGraphicFramePr>
          <p:nvPr/>
        </p:nvGraphicFramePr>
        <p:xfrm>
          <a:off x="919163" y="3954463"/>
          <a:ext cx="197961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" r:id="rId3" imgW="1091565" imgH="215900" progId="Equation.KSEE3">
                  <p:embed/>
                </p:oleObj>
              </mc:Choice>
              <mc:Fallback>
                <p:oleObj name="" r:id="rId3" imgW="1091565" imgH="215900" progId="Equation.KSEE3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9163" y="3954463"/>
                        <a:ext cx="1979612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对象 -2147482163"/>
          <p:cNvGraphicFramePr>
            <a:graphicFrameLocks noChangeAspect="1"/>
          </p:cNvGraphicFramePr>
          <p:nvPr/>
        </p:nvGraphicFramePr>
        <p:xfrm>
          <a:off x="942975" y="4568825"/>
          <a:ext cx="19558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" r:id="rId5" imgW="1168400" imgH="215900" progId="Equation.KSEE3">
                  <p:embed/>
                </p:oleObj>
              </mc:Choice>
              <mc:Fallback>
                <p:oleObj name="" r:id="rId5" imgW="1168400" imgH="215900" progId="Equation.KSEE3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2975" y="4568825"/>
                        <a:ext cx="1955800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对象 464"/>
          <p:cNvGraphicFramePr>
            <a:graphicFrameLocks noChangeAspect="1"/>
          </p:cNvGraphicFramePr>
          <p:nvPr/>
        </p:nvGraphicFramePr>
        <p:xfrm>
          <a:off x="919163" y="5278438"/>
          <a:ext cx="311943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" r:id="rId7" imgW="1981200" imgH="254000" progId="Equation.KSEE3">
                  <p:embed/>
                </p:oleObj>
              </mc:Choice>
              <mc:Fallback>
                <p:oleObj name="" r:id="rId7" imgW="1981200" imgH="254000" progId="Equation.KSEE3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9163" y="5278438"/>
                        <a:ext cx="3119437" cy="40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对象 465"/>
          <p:cNvGraphicFramePr>
            <a:graphicFrameLocks noChangeAspect="1"/>
          </p:cNvGraphicFramePr>
          <p:nvPr/>
        </p:nvGraphicFramePr>
        <p:xfrm>
          <a:off x="919163" y="5989638"/>
          <a:ext cx="251142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9" imgW="1651000" imgH="241300" progId="Equation.KSEE3">
                  <p:embed/>
                </p:oleObj>
              </mc:Choice>
              <mc:Fallback>
                <p:oleObj name="" r:id="rId9" imgW="1651000" imgH="241300" progId="Equation.KSEE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9163" y="5989638"/>
                        <a:ext cx="2511425" cy="366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对象 466"/>
          <p:cNvGraphicFramePr>
            <a:graphicFrameLocks noChangeAspect="1"/>
          </p:cNvGraphicFramePr>
          <p:nvPr/>
        </p:nvGraphicFramePr>
        <p:xfrm>
          <a:off x="995363" y="6386513"/>
          <a:ext cx="77152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11" imgW="533400" imgH="228600" progId="Equation.KSEE3">
                  <p:embed/>
                </p:oleObj>
              </mc:Choice>
              <mc:Fallback>
                <p:oleObj name="" r:id="rId11" imgW="533400" imgH="228600" progId="Equation.KSEE3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5363" y="6386513"/>
                        <a:ext cx="771525" cy="331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7" name="对象 467"/>
          <p:cNvGraphicFramePr>
            <a:graphicFrameLocks noChangeAspect="1"/>
          </p:cNvGraphicFramePr>
          <p:nvPr/>
        </p:nvGraphicFramePr>
        <p:xfrm>
          <a:off x="1997075" y="6324600"/>
          <a:ext cx="12128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13" imgW="1112520" imgH="345440" progId="Equation.KSEE3">
                  <p:embed/>
                </p:oleObj>
              </mc:Choice>
              <mc:Fallback>
                <p:oleObj name="" r:id="rId13" imgW="1112520" imgH="345440" progId="Equation.KSEE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97075" y="6324600"/>
                        <a:ext cx="1212850" cy="377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对象 466"/>
          <p:cNvGraphicFramePr>
            <a:graphicFrameLocks noChangeAspect="1"/>
          </p:cNvGraphicFramePr>
          <p:nvPr/>
        </p:nvGraphicFramePr>
        <p:xfrm>
          <a:off x="5895975" y="3630613"/>
          <a:ext cx="76993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15" imgW="545465" imgH="228600" progId="Equation.KSEE3">
                  <p:embed/>
                </p:oleObj>
              </mc:Choice>
              <mc:Fallback>
                <p:oleObj name="" r:id="rId15" imgW="545465" imgH="228600" progId="Equation.KSEE3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95975" y="3630613"/>
                        <a:ext cx="769938" cy="323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9" name="对象 467"/>
          <p:cNvGraphicFramePr>
            <a:graphicFrameLocks noChangeAspect="1"/>
          </p:cNvGraphicFramePr>
          <p:nvPr/>
        </p:nvGraphicFramePr>
        <p:xfrm>
          <a:off x="6954838" y="3640138"/>
          <a:ext cx="1147762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17" imgW="952500" imgH="228600" progId="Equation.KSEE3">
                  <p:embed/>
                </p:oleObj>
              </mc:Choice>
              <mc:Fallback>
                <p:oleObj name="" r:id="rId17" imgW="952500" imgH="228600" progId="Equation.KSEE3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54838" y="3640138"/>
                        <a:ext cx="1147762" cy="2746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0" name="对象 472"/>
          <p:cNvGraphicFramePr>
            <a:graphicFrameLocks noChangeAspect="1"/>
          </p:cNvGraphicFramePr>
          <p:nvPr/>
        </p:nvGraphicFramePr>
        <p:xfrm>
          <a:off x="4346575" y="4135438"/>
          <a:ext cx="4391025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19" imgW="3302000" imgH="1041400" progId="Equation.KSEE3">
                  <p:embed/>
                </p:oleObj>
              </mc:Choice>
              <mc:Fallback>
                <p:oleObj name="" r:id="rId19" imgW="3302000" imgH="1041400" progId="Equation.KSEE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46575" y="4135438"/>
                        <a:ext cx="4391025" cy="1384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61" name="对象 -2147481515"/>
          <p:cNvGraphicFramePr>
            <a:graphicFrameLocks noChangeAspect="1"/>
          </p:cNvGraphicFramePr>
          <p:nvPr/>
        </p:nvGraphicFramePr>
        <p:xfrm>
          <a:off x="4476750" y="5791200"/>
          <a:ext cx="41306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21" imgW="2768600" imgH="254000" progId="Equation.KSEE3">
                  <p:embed/>
                </p:oleObj>
              </mc:Choice>
              <mc:Fallback>
                <p:oleObj name="" r:id="rId21" imgW="2768600" imgH="254000" progId="Equation.KSEE3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476750" y="5791200"/>
                        <a:ext cx="4130675" cy="377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28650" y="35941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数学归纳法</a:t>
            </a:r>
            <a:endParaRPr lang="zh-CN" altLang="en-US" noProof="1">
              <a:solidFill>
                <a:schemeClr val="accent6"/>
              </a:solidFill>
            </a:endParaRPr>
          </a:p>
        </p:txBody>
      </p:sp>
      <p:graphicFrame>
        <p:nvGraphicFramePr>
          <p:cNvPr id="27663" name="对象 481"/>
          <p:cNvGraphicFramePr>
            <a:graphicFrameLocks noChangeAspect="1"/>
          </p:cNvGraphicFramePr>
          <p:nvPr/>
        </p:nvGraphicFramePr>
        <p:xfrm>
          <a:off x="1227138" y="2374900"/>
          <a:ext cx="927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23" imgW="558800" imgH="254000" progId="Equation.KSEE3">
                  <p:embed/>
                </p:oleObj>
              </mc:Choice>
              <mc:Fallback>
                <p:oleObj name="" r:id="rId23" imgW="558800" imgH="254000" progId="Equation.KSEE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227138" y="2374900"/>
                        <a:ext cx="9271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文本框 4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《近世代数》的研究对象是：（）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2" name="文本框 5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集合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3" name="文本框 6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映射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4" name="文本框 7"/>
          <p:cNvSpPr txBox="1"/>
          <p:nvPr>
            <p:custDataLst>
              <p:tags r:id="rId4"/>
            </p:custDataLst>
          </p:nvPr>
        </p:nvSpPr>
        <p:spPr>
          <a:xfrm>
            <a:off x="1828800" y="4500563"/>
            <a:ext cx="6400800" cy="64293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代数运算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45" name="文本框 8"/>
          <p:cNvSpPr txBox="1"/>
          <p:nvPr>
            <p:custDataLst>
              <p:tags r:id="rId5"/>
            </p:custDataLst>
          </p:nvPr>
        </p:nvSpPr>
        <p:spPr>
          <a:xfrm>
            <a:off x="1828800" y="5357813"/>
            <a:ext cx="6400800" cy="64293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代数系统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495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681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0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42131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163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 fontAlgn="base"/>
            <a:r>
              <a:rPr lang="zh-CN" altLang="en-US" sz="1600" strike="noStrike" noProof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 strike="noStrike" noProof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1" name="组合 18"/>
          <p:cNvGrpSpPr/>
          <p:nvPr/>
        </p:nvGrpSpPr>
        <p:grpSpPr>
          <a:xfrm>
            <a:off x="0" y="0"/>
            <a:ext cx="9144000" cy="635000"/>
            <a:chOff x="0" y="0"/>
            <a:chExt cx="14400" cy="1000"/>
          </a:xfrm>
        </p:grpSpPr>
        <p:sp>
          <p:nvSpPr>
            <p:cNvPr id="15" name="TitleBackground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4400" cy="1000"/>
            </a:xfrm>
            <a:prstGeom prst="rect">
              <a:avLst/>
            </a:prstGeom>
            <a:solidFill>
              <a:srgbClr val="F6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6" name="ColorBlock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254" name="TypeText"/>
            <p:cNvSpPr txBox="1"/>
            <p:nvPr>
              <p:custDataLst>
                <p:tags r:id="rId13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255" name="TipText"/>
            <p:cNvSpPr txBox="1"/>
            <p:nvPr>
              <p:custDataLst>
                <p:tags r:id="rId14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/>
            <a:p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</a:rPr>
                <a:t>1分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0256" name="图片 3" descr="tmp5F2E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交换律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集合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M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上的代数运算  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如果对于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         ,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都有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那么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就称这个代数运算满足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交换律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是否每一个代数运算都会满足交换律呢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??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                                       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graphicFrame>
        <p:nvGraphicFramePr>
          <p:cNvPr id="28675" name="对象 481"/>
          <p:cNvGraphicFramePr>
            <a:graphicFrameLocks noChangeAspect="1"/>
          </p:cNvGraphicFramePr>
          <p:nvPr/>
        </p:nvGraphicFramePr>
        <p:xfrm>
          <a:off x="3714750" y="2124075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1" imgW="101600" imgH="114300" progId="Equation.KSEE3">
                  <p:embed/>
                </p:oleObj>
              </mc:Choice>
              <mc:Fallback>
                <p:oleObj name="" r:id="rId1" imgW="101600" imgH="114300" progId="Equation.KSEE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14750" y="2124075"/>
                        <a:ext cx="168275" cy="18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对象 481"/>
          <p:cNvGraphicFramePr>
            <a:graphicFrameLocks noChangeAspect="1"/>
          </p:cNvGraphicFramePr>
          <p:nvPr/>
        </p:nvGraphicFramePr>
        <p:xfrm>
          <a:off x="5291138" y="2051050"/>
          <a:ext cx="109378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3" imgW="660400" imgH="203200" progId="Equation.KSEE3">
                  <p:embed/>
                </p:oleObj>
              </mc:Choice>
              <mc:Fallback>
                <p:oleObj name="" r:id="rId3" imgW="660400" imgH="203200" progId="Equation.KSEE3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91138" y="2051050"/>
                        <a:ext cx="1093787" cy="33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对象 480"/>
          <p:cNvGraphicFramePr>
            <a:graphicFrameLocks noChangeAspect="1"/>
          </p:cNvGraphicFramePr>
          <p:nvPr/>
        </p:nvGraphicFramePr>
        <p:xfrm>
          <a:off x="3797300" y="2566988"/>
          <a:ext cx="127793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5" imgW="711200" imgH="177165" progId="Equation.KSEE3">
                  <p:embed/>
                </p:oleObj>
              </mc:Choice>
              <mc:Fallback>
                <p:oleObj name="" r:id="rId5" imgW="711200" imgH="177165" progId="Equation.KSEE3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7300" y="2566988"/>
                        <a:ext cx="1277938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26626" name="内容占位符 2"/>
          <p:cNvSpPr>
            <a:spLocks noGrp="1"/>
          </p:cNvSpPr>
          <p:nvPr>
            <p:ph idx="1"/>
          </p:nvPr>
        </p:nvSpPr>
        <p:spPr>
          <a:xfrm>
            <a:off x="465138" y="1377950"/>
            <a:ext cx="8050213" cy="4759325"/>
          </a:xfrm>
        </p:spPr>
        <p:txBody>
          <a:bodyPr lIns="91440" tIns="45720" rIns="91440" bIns="45720" anchor="t"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意义和定理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2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集合</a:t>
            </a:r>
            <a:r>
              <a:rPr kumimoji="0" lang="en-US" altLang="zh-CN" sz="2400" b="0" i="1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M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上的代数运算   ，若它既满足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结合律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又满足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交换律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，那么任意的</a:t>
            </a:r>
            <a:r>
              <a:rPr kumimoji="0" lang="en-US" altLang="zh-CN" sz="2400" b="0" i="1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n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个集合中的元素任意的结合（加括号）和交换位置的前后顺序，其所得的结果都一样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。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 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1"/>
              </a:solidFill>
              <a:latin typeface="+mn-lt"/>
              <a:ea typeface="+mn-ea"/>
              <a:cs typeface="+mn-cs"/>
              <a:sym typeface="黑体" panose="02010609060101010101" charset="-122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                                                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，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1"/>
              </a:solidFill>
              <a:latin typeface="+mn-lt"/>
              <a:ea typeface="+mn-ea"/>
              <a:cs typeface="+mn-cs"/>
              <a:sym typeface="黑体" panose="02010609060101010101" charset="-122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   </a:t>
            </a:r>
            <a:r>
              <a:rPr kumimoji="0" lang="en-US" altLang="zh-CN" sz="2400" b="0" i="1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n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?                              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黑体" panose="02010609060101010101" charset="-122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黑体" panose="02010609060101010101" charset="-122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黑体" panose="02010609060101010101" charset="-122"/>
              </a:rPr>
              <a:t>  Let           , then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黑体" panose="02010609060101010101" charset="-122"/>
            </a:endParaRPr>
          </a:p>
        </p:txBody>
      </p:sp>
      <p:graphicFrame>
        <p:nvGraphicFramePr>
          <p:cNvPr id="29699" name="对象 481"/>
          <p:cNvGraphicFramePr>
            <a:graphicFrameLocks noChangeAspect="1"/>
          </p:cNvGraphicFramePr>
          <p:nvPr/>
        </p:nvGraphicFramePr>
        <p:xfrm>
          <a:off x="3629025" y="2130425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1" imgW="101600" imgH="114300" progId="Equation.KSEE3">
                  <p:embed/>
                </p:oleObj>
              </mc:Choice>
              <mc:Fallback>
                <p:oleObj name="" r:id="rId1" imgW="101600" imgH="114300" progId="Equation.KSEE3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29025" y="2130425"/>
                        <a:ext cx="168275" cy="188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对象 -2147482164"/>
          <p:cNvGraphicFramePr>
            <a:graphicFrameLocks noChangeAspect="1"/>
          </p:cNvGraphicFramePr>
          <p:nvPr/>
        </p:nvGraphicFramePr>
        <p:xfrm>
          <a:off x="2955925" y="3471863"/>
          <a:ext cx="1736725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3" imgW="1104900" imgH="215900" progId="Equation.KSEE3">
                  <p:embed/>
                </p:oleObj>
              </mc:Choice>
              <mc:Fallback>
                <p:oleObj name="" r:id="rId3" imgW="1104900" imgH="215900" progId="Equation.KSEE3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5925" y="3471863"/>
                        <a:ext cx="1736725" cy="338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对象 -2147482164"/>
          <p:cNvGraphicFramePr>
            <a:graphicFrameLocks noChangeAspect="1"/>
          </p:cNvGraphicFramePr>
          <p:nvPr/>
        </p:nvGraphicFramePr>
        <p:xfrm>
          <a:off x="6040438" y="3481388"/>
          <a:ext cx="18065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5" imgW="1091565" imgH="215900" progId="Equation.KSEE3">
                  <p:embed/>
                </p:oleObj>
              </mc:Choice>
              <mc:Fallback>
                <p:oleObj name="" r:id="rId5" imgW="1091565" imgH="215900" progId="Equation.KSEE3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0438" y="3481388"/>
                        <a:ext cx="1806575" cy="355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对象 482"/>
          <p:cNvGraphicFramePr>
            <a:graphicFrameLocks noChangeAspect="1"/>
          </p:cNvGraphicFramePr>
          <p:nvPr/>
        </p:nvGraphicFramePr>
        <p:xfrm>
          <a:off x="2641600" y="4164013"/>
          <a:ext cx="13335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7" imgW="736600" imgH="228600" progId="Equation.KSEE3">
                  <p:embed/>
                </p:oleObj>
              </mc:Choice>
              <mc:Fallback>
                <p:oleObj name="" r:id="rId7" imgW="736600" imgH="228600" progId="Equation.KSEE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41600" y="4164013"/>
                        <a:ext cx="1333500" cy="414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对象 483"/>
          <p:cNvGraphicFramePr>
            <a:graphicFrameLocks noChangeAspect="1"/>
          </p:cNvGraphicFramePr>
          <p:nvPr/>
        </p:nvGraphicFramePr>
        <p:xfrm>
          <a:off x="5203825" y="4167188"/>
          <a:ext cx="13557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9" imgW="800100" imgH="241300" progId="Equation.KSEE3">
                  <p:embed/>
                </p:oleObj>
              </mc:Choice>
              <mc:Fallback>
                <p:oleObj name="" r:id="rId9" imgW="800100" imgH="241300" progId="Equation.KSEE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03825" y="4167188"/>
                        <a:ext cx="1355725" cy="409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对象 484"/>
          <p:cNvGraphicFramePr>
            <a:graphicFrameLocks noChangeAspect="1"/>
          </p:cNvGraphicFramePr>
          <p:nvPr/>
        </p:nvGraphicFramePr>
        <p:xfrm>
          <a:off x="1209675" y="5035550"/>
          <a:ext cx="79851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1" imgW="457200" imgH="241300" progId="Equation.KSEE3">
                  <p:embed/>
                </p:oleObj>
              </mc:Choice>
              <mc:Fallback>
                <p:oleObj name="" r:id="rId11" imgW="457200" imgH="241300" progId="Equation.KSEE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09675" y="5035550"/>
                        <a:ext cx="798513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对象 485"/>
          <p:cNvGraphicFramePr>
            <a:graphicFrameLocks noChangeAspect="1"/>
          </p:cNvGraphicFramePr>
          <p:nvPr/>
        </p:nvGraphicFramePr>
        <p:xfrm>
          <a:off x="3070225" y="4719638"/>
          <a:ext cx="4533900" cy="213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3" imgW="3098800" imgH="1459865" progId="Equation.KSEE3">
                  <p:embed/>
                </p:oleObj>
              </mc:Choice>
              <mc:Fallback>
                <p:oleObj name="" r:id="rId13" imgW="3098800" imgH="1459865" progId="Equation.KSEE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70225" y="4719638"/>
                        <a:ext cx="4533900" cy="2138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58825" y="3446463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数学归纳法</a:t>
            </a:r>
            <a:endParaRPr lang="zh-CN" altLang="en-US" noProof="1">
              <a:solidFill>
                <a:schemeClr val="accent6"/>
              </a:soli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27650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分配律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集合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上两个代数运算    和   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如果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对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             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总有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那么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我们称代数运算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关于代数运算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分别满足左分配律和右分配律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            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0723" name="对象 486"/>
          <p:cNvGraphicFramePr>
            <a:graphicFrameLocks noChangeAspect="1"/>
          </p:cNvGraphicFramePr>
          <p:nvPr/>
        </p:nvGraphicFramePr>
        <p:xfrm>
          <a:off x="4086225" y="2100263"/>
          <a:ext cx="18415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1" imgW="101600" imgH="114300" progId="Equation.KSEE3">
                  <p:embed/>
                </p:oleObj>
              </mc:Choice>
              <mc:Fallback>
                <p:oleObj name="" r:id="rId1" imgW="101600" imgH="114300" progId="Equation.KSEE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86225" y="2100263"/>
                        <a:ext cx="184150" cy="206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对象 486"/>
          <p:cNvGraphicFramePr>
            <a:graphicFrameLocks noChangeAspect="1"/>
          </p:cNvGraphicFramePr>
          <p:nvPr/>
        </p:nvGraphicFramePr>
        <p:xfrm>
          <a:off x="4730750" y="2041525"/>
          <a:ext cx="3000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3" imgW="165100" imgH="177165" progId="Equation.KSEE3">
                  <p:embed/>
                </p:oleObj>
              </mc:Choice>
              <mc:Fallback>
                <p:oleObj name="" r:id="rId3" imgW="165100" imgH="177165" progId="Equation.KSEE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0750" y="2041525"/>
                        <a:ext cx="300038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对象 486"/>
          <p:cNvGraphicFramePr>
            <a:graphicFrameLocks noChangeAspect="1"/>
          </p:cNvGraphicFramePr>
          <p:nvPr/>
        </p:nvGraphicFramePr>
        <p:xfrm>
          <a:off x="6135688" y="2041525"/>
          <a:ext cx="142716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5" imgW="787400" imgH="203200" progId="Equation.KSEE3">
                  <p:embed/>
                </p:oleObj>
              </mc:Choice>
              <mc:Fallback>
                <p:oleObj name="" r:id="rId5" imgW="787400" imgH="203200" progId="Equation.KSEE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5688" y="2041525"/>
                        <a:ext cx="1427162" cy="369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对象 489"/>
          <p:cNvGraphicFramePr>
            <a:graphicFrameLocks noChangeAspect="1"/>
          </p:cNvGraphicFramePr>
          <p:nvPr/>
        </p:nvGraphicFramePr>
        <p:xfrm>
          <a:off x="3092450" y="2714625"/>
          <a:ext cx="29654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7" imgW="1714500" imgH="254000" progId="Equation.KSEE3">
                  <p:embed/>
                </p:oleObj>
              </mc:Choice>
              <mc:Fallback>
                <p:oleObj name="" r:id="rId7" imgW="1714500" imgH="254000" progId="Equation.KSEE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92450" y="2714625"/>
                        <a:ext cx="2965450" cy="438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对象 493"/>
          <p:cNvGraphicFramePr>
            <a:graphicFrameLocks noChangeAspect="1"/>
          </p:cNvGraphicFramePr>
          <p:nvPr/>
        </p:nvGraphicFramePr>
        <p:xfrm>
          <a:off x="3151188" y="3417888"/>
          <a:ext cx="28479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9" imgW="1714500" imgH="254000" progId="Equation.KSEE3">
                  <p:embed/>
                </p:oleObj>
              </mc:Choice>
              <mc:Fallback>
                <p:oleObj name="" r:id="rId9" imgW="1714500" imgH="254000" progId="Equation.KSEE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51188" y="3417888"/>
                        <a:ext cx="2847975" cy="422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对象 486"/>
          <p:cNvGraphicFramePr>
            <a:graphicFrameLocks noChangeAspect="1"/>
          </p:cNvGraphicFramePr>
          <p:nvPr/>
        </p:nvGraphicFramePr>
        <p:xfrm>
          <a:off x="3692525" y="4252913"/>
          <a:ext cx="184150" cy="20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1" imgW="101600" imgH="114300" progId="Equation.KSEE3">
                  <p:embed/>
                </p:oleObj>
              </mc:Choice>
              <mc:Fallback>
                <p:oleObj name="" r:id="rId11" imgW="101600" imgH="114300" progId="Equation.KSEE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92525" y="4252913"/>
                        <a:ext cx="184150" cy="2079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对象 486"/>
          <p:cNvGraphicFramePr>
            <a:graphicFrameLocks noChangeAspect="1"/>
          </p:cNvGraphicFramePr>
          <p:nvPr/>
        </p:nvGraphicFramePr>
        <p:xfrm>
          <a:off x="5913438" y="4195763"/>
          <a:ext cx="3000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12" imgW="165100" imgH="177165" progId="Equation.KSEE3">
                  <p:embed/>
                </p:oleObj>
              </mc:Choice>
              <mc:Fallback>
                <p:oleObj name="" r:id="rId12" imgW="165100" imgH="177165" progId="Equation.KSEE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13438" y="4195763"/>
                        <a:ext cx="300037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 anchorCtr="0"/>
          <a:p>
            <a:pPr fontAlgn="base">
              <a:spcAft>
                <a:spcPct val="0"/>
              </a:spcAft>
              <a:buClrTx/>
              <a:buSzTx/>
            </a:pPr>
            <a:r>
              <a:rPr lang="zh-CN" altLang="en-US" baseline="0">
                <a:solidFill>
                  <a:schemeClr val="accent2"/>
                </a:solidFill>
              </a:rPr>
              <a:t>定理</a:t>
            </a:r>
            <a:r>
              <a:rPr lang="en-US" altLang="zh-CN" baseline="0">
                <a:solidFill>
                  <a:schemeClr val="accent2"/>
                </a:solidFill>
              </a:rPr>
              <a:t>3</a:t>
            </a:r>
            <a:endParaRPr lang="en-US" altLang="zh-CN" baseline="0">
              <a:solidFill>
                <a:schemeClr val="accent2"/>
              </a:solidFill>
            </a:endParaRPr>
          </a:p>
          <a:p>
            <a:pPr fontAlgn="base"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集合</a:t>
            </a:r>
            <a:r>
              <a:rPr lang="en-US" altLang="zh-CN" baseline="0">
                <a:solidFill>
                  <a:schemeClr val="tx1"/>
                </a:solidFill>
                <a:sym typeface="黑体" panose="02010609060101010101" charset="-122"/>
              </a:rPr>
              <a:t>M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上的两个代数运算</a:t>
            </a:r>
            <a:r>
              <a:rPr lang="en-US" altLang="zh-CN" baseline="0">
                <a:solidFill>
                  <a:schemeClr val="tx1"/>
                </a:solidFill>
                <a:sym typeface="黑体" panose="02010609060101010101" charset="-122"/>
              </a:rPr>
              <a:t>   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和    </a:t>
            </a:r>
            <a:r>
              <a:rPr lang="en-US" altLang="zh-CN" baseline="0">
                <a:solidFill>
                  <a:schemeClr val="tx1"/>
                </a:solidFill>
                <a:sym typeface="黑体" panose="02010609060101010101" charset="-122"/>
              </a:rPr>
              <a:t>, 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若</a:t>
            </a:r>
            <a:r>
              <a:rPr lang="en-US" altLang="zh-CN" baseline="0">
                <a:solidFill>
                  <a:schemeClr val="tx1"/>
                </a:solidFill>
                <a:sym typeface="黑体" panose="02010609060101010101" charset="-122"/>
              </a:rPr>
              <a:t>      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满足</a:t>
            </a:r>
            <a:r>
              <a:rPr lang="zh-CN" altLang="en-US" baseline="0">
                <a:solidFill>
                  <a:schemeClr val="accent2"/>
                </a:solidFill>
                <a:sym typeface="黑体" panose="02010609060101010101" charset="-122"/>
              </a:rPr>
              <a:t>结合律</a:t>
            </a:r>
            <a:r>
              <a:rPr lang="en-US" altLang="zh-CN" baseline="0">
                <a:solidFill>
                  <a:schemeClr val="tx1"/>
                </a:solidFill>
                <a:sym typeface="黑体" panose="02010609060101010101" charset="-122"/>
              </a:rPr>
              <a:t> 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， </a:t>
            </a:r>
            <a:r>
              <a:rPr lang="en-US" altLang="zh-CN" baseline="0">
                <a:solidFill>
                  <a:schemeClr val="tx1"/>
                </a:solidFill>
                <a:sym typeface="黑体" panose="02010609060101010101" charset="-122"/>
              </a:rPr>
              <a:t>    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关于</a:t>
            </a:r>
            <a:r>
              <a:rPr lang="en-US" altLang="zh-CN" baseline="0">
                <a:solidFill>
                  <a:schemeClr val="tx1"/>
                </a:solidFill>
                <a:sym typeface="黑体" panose="02010609060101010101" charset="-122"/>
              </a:rPr>
              <a:t>   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满足</a:t>
            </a:r>
            <a:r>
              <a:rPr lang="zh-CN" altLang="en-US" baseline="0">
                <a:solidFill>
                  <a:schemeClr val="accent2"/>
                </a:solidFill>
                <a:sym typeface="黑体" panose="02010609060101010101" charset="-122"/>
              </a:rPr>
              <a:t>分配律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。那么</a:t>
            </a:r>
            <a:r>
              <a:rPr lang="en-US" altLang="zh-CN" baseline="0">
                <a:solidFill>
                  <a:schemeClr val="tx1"/>
                </a:solidFill>
                <a:sym typeface="黑体" panose="02010609060101010101" charset="-122"/>
              </a:rPr>
              <a:t>, 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对</a:t>
            </a:r>
            <a:r>
              <a:rPr lang="en-US" altLang="zh-CN" baseline="0">
                <a:solidFill>
                  <a:schemeClr val="tx1"/>
                </a:solidFill>
                <a:sym typeface="黑体" panose="02010609060101010101" charset="-122"/>
              </a:rPr>
              <a:t>           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和</a:t>
            </a:r>
            <a:r>
              <a:rPr lang="en-US" altLang="zh-CN" baseline="0">
                <a:solidFill>
                  <a:schemeClr val="tx1"/>
                </a:solidFill>
                <a:sym typeface="黑体" panose="02010609060101010101" charset="-122"/>
              </a:rPr>
              <a:t>                       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，</a:t>
            </a:r>
            <a:r>
              <a:rPr lang="en-US" altLang="zh-CN" baseline="0">
                <a:solidFill>
                  <a:schemeClr val="tx1"/>
                </a:solidFill>
                <a:sym typeface="黑体" panose="02010609060101010101" charset="-122"/>
              </a:rPr>
              <a:t> </a:t>
            </a:r>
            <a:r>
              <a:rPr lang="zh-CN" altLang="en-US" baseline="0">
                <a:solidFill>
                  <a:schemeClr val="tx1"/>
                </a:solidFill>
                <a:sym typeface="黑体" panose="02010609060101010101" charset="-122"/>
              </a:rPr>
              <a:t>那么就有下式成立：</a:t>
            </a:r>
            <a:endParaRPr lang="zh-CN" altLang="en-US" baseline="0">
              <a:solidFill>
                <a:schemeClr val="tx1"/>
              </a:solidFill>
              <a:sym typeface="黑体" panose="02010609060101010101" charset="-122"/>
            </a:endParaRPr>
          </a:p>
        </p:txBody>
      </p:sp>
      <p:graphicFrame>
        <p:nvGraphicFramePr>
          <p:cNvPr id="31747" name="对象 486"/>
          <p:cNvGraphicFramePr>
            <a:graphicFrameLocks noChangeAspect="1"/>
          </p:cNvGraphicFramePr>
          <p:nvPr/>
        </p:nvGraphicFramePr>
        <p:xfrm>
          <a:off x="4264025" y="2124075"/>
          <a:ext cx="18415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1" imgW="101600" imgH="114300" progId="Equation.KSEE3">
                  <p:embed/>
                </p:oleObj>
              </mc:Choice>
              <mc:Fallback>
                <p:oleObj name="" r:id="rId1" imgW="101600" imgH="114300" progId="Equation.KSEE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64025" y="2124075"/>
                        <a:ext cx="184150" cy="206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对象 486"/>
          <p:cNvGraphicFramePr>
            <a:graphicFrameLocks noChangeAspect="1"/>
          </p:cNvGraphicFramePr>
          <p:nvPr/>
        </p:nvGraphicFramePr>
        <p:xfrm>
          <a:off x="4903788" y="2066925"/>
          <a:ext cx="3000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3" imgW="165100" imgH="177165" progId="Equation.KSEE3">
                  <p:embed/>
                </p:oleObj>
              </mc:Choice>
              <mc:Fallback>
                <p:oleObj name="" r:id="rId3" imgW="165100" imgH="177165" progId="Equation.KSEE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3788" y="2066925"/>
                        <a:ext cx="300037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对象 486"/>
          <p:cNvGraphicFramePr>
            <a:graphicFrameLocks noChangeAspect="1"/>
          </p:cNvGraphicFramePr>
          <p:nvPr/>
        </p:nvGraphicFramePr>
        <p:xfrm>
          <a:off x="5684838" y="2066925"/>
          <a:ext cx="3000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5" imgW="165100" imgH="177165" progId="Equation.KSEE3">
                  <p:embed/>
                </p:oleObj>
              </mc:Choice>
              <mc:Fallback>
                <p:oleObj name="" r:id="rId5" imgW="165100" imgH="177165" progId="Equation.KSEE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4838" y="2066925"/>
                        <a:ext cx="300037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对象 486"/>
          <p:cNvGraphicFramePr>
            <a:graphicFrameLocks noChangeAspect="1"/>
          </p:cNvGraphicFramePr>
          <p:nvPr/>
        </p:nvGraphicFramePr>
        <p:xfrm>
          <a:off x="7940675" y="2124075"/>
          <a:ext cx="18415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6" imgW="101600" imgH="114300" progId="Equation.KSEE3">
                  <p:embed/>
                </p:oleObj>
              </mc:Choice>
              <mc:Fallback>
                <p:oleObj name="" r:id="rId6" imgW="101600" imgH="114300" progId="Equation.KSEE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940675" y="2124075"/>
                        <a:ext cx="184150" cy="206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对象 486"/>
          <p:cNvGraphicFramePr>
            <a:graphicFrameLocks noChangeAspect="1"/>
          </p:cNvGraphicFramePr>
          <p:nvPr/>
        </p:nvGraphicFramePr>
        <p:xfrm>
          <a:off x="1497013" y="2493963"/>
          <a:ext cx="3000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7" imgW="165100" imgH="177165" progId="Equation.KSEE3">
                  <p:embed/>
                </p:oleObj>
              </mc:Choice>
              <mc:Fallback>
                <p:oleObj name="" r:id="rId7" imgW="165100" imgH="177165" progId="Equation.KSEE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7013" y="2493963"/>
                        <a:ext cx="300037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对象 502"/>
          <p:cNvGraphicFramePr>
            <a:graphicFrameLocks noChangeAspect="1"/>
          </p:cNvGraphicFramePr>
          <p:nvPr/>
        </p:nvGraphicFramePr>
        <p:xfrm>
          <a:off x="4716463" y="2490788"/>
          <a:ext cx="96837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8" imgW="533400" imgH="177165" progId="Equation.KSEE3">
                  <p:embed/>
                </p:oleObj>
              </mc:Choice>
              <mc:Fallback>
                <p:oleObj name="" r:id="rId8" imgW="533400" imgH="177165" progId="Equation.KSEE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16463" y="2490788"/>
                        <a:ext cx="968375" cy="323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对象 502"/>
          <p:cNvGraphicFramePr>
            <a:graphicFrameLocks noChangeAspect="1"/>
          </p:cNvGraphicFramePr>
          <p:nvPr/>
        </p:nvGraphicFramePr>
        <p:xfrm>
          <a:off x="6084888" y="2493963"/>
          <a:ext cx="19812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10" imgW="1091565" imgH="228600" progId="Equation.KSEE3">
                  <p:embed/>
                </p:oleObj>
              </mc:Choice>
              <mc:Fallback>
                <p:oleObj name="" r:id="rId10" imgW="1091565" imgH="228600" progId="Equation.KSEE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84888" y="2493963"/>
                        <a:ext cx="1981200" cy="415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4" name="对象 507"/>
          <p:cNvGraphicFramePr>
            <a:graphicFrameLocks noChangeAspect="1"/>
          </p:cNvGraphicFramePr>
          <p:nvPr/>
        </p:nvGraphicFramePr>
        <p:xfrm>
          <a:off x="1887538" y="3705225"/>
          <a:ext cx="562768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12" imgW="3365500" imgH="254000" progId="Equation.KSEE3">
                  <p:embed/>
                </p:oleObj>
              </mc:Choice>
              <mc:Fallback>
                <p:oleObj name="" r:id="rId12" imgW="3365500" imgH="254000" progId="Equation.KSEE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87538" y="3705225"/>
                        <a:ext cx="5627687" cy="425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93750" y="47625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noProof="1">
                <a:solidFill>
                  <a:schemeClr val="accent6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数学归纳法</a:t>
            </a:r>
            <a:endParaRPr lang="zh-CN" altLang="en-US" noProof="1">
              <a:solidFill>
                <a:schemeClr val="accent6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32770" name="内容占位符 2"/>
          <p:cNvSpPr>
            <a:spLocks noGrp="1"/>
          </p:cNvSpPr>
          <p:nvPr>
            <p:ph idx="1"/>
          </p:nvPr>
        </p:nvSpPr>
        <p:spPr>
          <a:xfrm>
            <a:off x="514350" y="1377950"/>
            <a:ext cx="8429625" cy="4673600"/>
          </a:xfrm>
        </p:spPr>
        <p:txBody>
          <a:bodyPr lIns="91440" tIns="45720" rIns="91440" bIns="45720" anchor="t" anchorCtr="0"/>
          <a:p>
            <a:r>
              <a:rPr lang="zh-CN" altLang="en-US">
                <a:solidFill>
                  <a:schemeClr val="accent2"/>
                </a:solidFill>
              </a:rPr>
              <a:t>练习</a:t>
            </a:r>
            <a:endParaRPr lang="en-US" altLang="zh-CN">
              <a:solidFill>
                <a:schemeClr val="accent2"/>
              </a:solidFill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tx1"/>
                </a:solidFill>
              </a:rPr>
              <a:t>1.M=R</a:t>
            </a:r>
            <a:r>
              <a:rPr lang="zh-CN" altLang="en-US">
                <a:solidFill>
                  <a:schemeClr val="tx1"/>
                </a:solidFill>
              </a:rPr>
              <a:t>其上代数运算</a:t>
            </a:r>
            <a:r>
              <a:rPr lang="en-US" altLang="zh-CN">
                <a:solidFill>
                  <a:schemeClr val="tx1"/>
                </a:solidFill>
              </a:rPr>
              <a:t>                                 , </a:t>
            </a:r>
            <a:r>
              <a:rPr lang="zh-CN" altLang="en-US">
                <a:solidFill>
                  <a:schemeClr val="tx1"/>
                </a:solidFill>
              </a:rPr>
              <a:t>是否满足</a:t>
            </a:r>
            <a:r>
              <a:rPr lang="zh-CN" altLang="en-US">
                <a:solidFill>
                  <a:schemeClr val="accent2"/>
                </a:solidFill>
              </a:rPr>
              <a:t>结合律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zh-CN" altLang="en-US">
                <a:solidFill>
                  <a:schemeClr val="accent2"/>
                </a:solidFill>
              </a:rPr>
              <a:t>交换律</a:t>
            </a:r>
            <a:r>
              <a:rPr lang="zh-CN" altLang="en-US">
                <a:solidFill>
                  <a:schemeClr val="tx1"/>
                </a:solidFill>
              </a:rPr>
              <a:t>？</a:t>
            </a:r>
            <a:endParaRPr lang="en-US" altLang="zh-CN">
              <a:solidFill>
                <a:schemeClr val="accent2"/>
              </a:solidFill>
              <a:sym typeface="黑体" panose="02010609060101010101" charset="-122"/>
            </a:endParaRPr>
          </a:p>
          <a:p>
            <a:pPr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accent2"/>
                </a:solidFill>
                <a:sym typeface="黑体" panose="02010609060101010101" charset="-122"/>
              </a:rPr>
              <a:t>结合律</a:t>
            </a:r>
            <a:r>
              <a:rPr lang="en-US" altLang="zh-CN">
                <a:solidFill>
                  <a:schemeClr val="accent2"/>
                </a:solidFill>
                <a:sym typeface="黑体" panose="02010609060101010101" charset="-122"/>
              </a:rPr>
              <a:t>                         </a:t>
            </a:r>
            <a:r>
              <a:rPr lang="en-US" altLang="zh-CN">
                <a:solidFill>
                  <a:schemeClr val="accent1"/>
                </a:solidFill>
                <a:sym typeface="黑体" panose="02010609060101010101" charset="-122"/>
              </a:rPr>
              <a:t>No</a:t>
            </a:r>
            <a:endParaRPr lang="en-US" altLang="zh-CN">
              <a:solidFill>
                <a:schemeClr val="accent2"/>
              </a:solidFill>
              <a:sym typeface="黑体" panose="02010609060101010101" charset="-122"/>
            </a:endParaRPr>
          </a:p>
          <a:p>
            <a:pPr>
              <a:buFont typeface="Wingdings" panose="05000000000000000000" charset="0"/>
              <a:buChar char=""/>
            </a:pPr>
            <a:endParaRPr lang="en-US" altLang="zh-CN">
              <a:solidFill>
                <a:schemeClr val="accent2"/>
              </a:solidFill>
              <a:sym typeface="黑体" panose="02010609060101010101" charset="-122"/>
            </a:endParaRPr>
          </a:p>
          <a:p>
            <a:pPr>
              <a:buFont typeface="Wingdings" panose="05000000000000000000" charset="0"/>
              <a:buChar char=""/>
            </a:pPr>
            <a:endParaRPr lang="en-US" altLang="zh-CN">
              <a:solidFill>
                <a:schemeClr val="accent2"/>
              </a:solidFill>
              <a:sym typeface="黑体" panose="02010609060101010101" charset="-122"/>
            </a:endParaRPr>
          </a:p>
          <a:p>
            <a:pPr>
              <a:buFont typeface="Wingdings" panose="05000000000000000000" charset="0"/>
              <a:buChar char=""/>
            </a:pPr>
            <a:endParaRPr lang="en-US" altLang="zh-CN">
              <a:solidFill>
                <a:schemeClr val="accent2"/>
              </a:solidFill>
              <a:sym typeface="黑体" panose="02010609060101010101" charset="-122"/>
            </a:endParaRPr>
          </a:p>
          <a:p>
            <a:pPr>
              <a:buFont typeface="Wingdings" panose="05000000000000000000" charset="0"/>
              <a:buChar char=""/>
            </a:pPr>
            <a:r>
              <a:rPr lang="zh-CN" altLang="en-US">
                <a:solidFill>
                  <a:schemeClr val="accent2"/>
                </a:solidFill>
                <a:sym typeface="黑体" panose="02010609060101010101" charset="-122"/>
              </a:rPr>
              <a:t>交换律</a:t>
            </a:r>
            <a:r>
              <a:rPr lang="en-US" altLang="zh-CN">
                <a:solidFill>
                  <a:schemeClr val="accent2"/>
                </a:solidFill>
                <a:sym typeface="黑体" panose="02010609060101010101" charset="-122"/>
              </a:rPr>
              <a:t>                         </a:t>
            </a:r>
            <a:r>
              <a:rPr lang="en-US" altLang="zh-CN">
                <a:solidFill>
                  <a:schemeClr val="accent1"/>
                </a:solidFill>
                <a:sym typeface="黑体" panose="02010609060101010101" charset="-122"/>
              </a:rPr>
              <a:t>No</a:t>
            </a:r>
            <a:r>
              <a:rPr lang="en-US" altLang="zh-CN">
                <a:solidFill>
                  <a:schemeClr val="tx1"/>
                </a:solidFill>
                <a:sym typeface="黑体" panose="02010609060101010101" charset="-122"/>
              </a:rPr>
              <a:t> </a:t>
            </a:r>
            <a:endParaRPr lang="en-US" altLang="zh-CN">
              <a:solidFill>
                <a:schemeClr val="tx1"/>
              </a:solidFill>
            </a:endParaRPr>
          </a:p>
        </p:txBody>
      </p:sp>
      <p:graphicFrame>
        <p:nvGraphicFramePr>
          <p:cNvPr id="32771" name="对象 508"/>
          <p:cNvGraphicFramePr>
            <a:graphicFrameLocks noChangeAspect="1"/>
          </p:cNvGraphicFramePr>
          <p:nvPr/>
        </p:nvGraphicFramePr>
        <p:xfrm>
          <a:off x="3632200" y="2025650"/>
          <a:ext cx="28352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1" imgW="1752600" imgH="254000" progId="Equation.KSEE3">
                  <p:embed/>
                </p:oleObj>
              </mc:Choice>
              <mc:Fallback>
                <p:oleObj name="" r:id="rId1" imgW="1752600" imgH="254000" progId="Equation.KSEE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32200" y="2025650"/>
                        <a:ext cx="2835275" cy="409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对象 509"/>
          <p:cNvGraphicFramePr>
            <a:graphicFrameLocks noChangeAspect="1"/>
          </p:cNvGraphicFramePr>
          <p:nvPr/>
        </p:nvGraphicFramePr>
        <p:xfrm>
          <a:off x="989013" y="3494088"/>
          <a:ext cx="2643187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3" imgW="1727200" imgH="736600" progId="Equation.KSEE3">
                  <p:embed/>
                </p:oleObj>
              </mc:Choice>
              <mc:Fallback>
                <p:oleObj name="" r:id="rId3" imgW="1727200" imgH="736600" progId="Equation.KSEE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9013" y="3494088"/>
                        <a:ext cx="2643187" cy="1128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对象 510"/>
          <p:cNvGraphicFramePr>
            <a:graphicFrameLocks noChangeAspect="1"/>
          </p:cNvGraphicFramePr>
          <p:nvPr/>
        </p:nvGraphicFramePr>
        <p:xfrm>
          <a:off x="4891088" y="3494088"/>
          <a:ext cx="241141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5" imgW="1727200" imgH="736600" progId="Equation.KSEE3">
                  <p:embed/>
                </p:oleObj>
              </mc:Choice>
              <mc:Fallback>
                <p:oleObj name="" r:id="rId5" imgW="1727200" imgH="736600" progId="Equation.KSEE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1088" y="3494088"/>
                        <a:ext cx="2411412" cy="1028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对象 -2147481523"/>
          <p:cNvGraphicFramePr>
            <a:graphicFrameLocks noChangeAspect="1"/>
          </p:cNvGraphicFramePr>
          <p:nvPr/>
        </p:nvGraphicFramePr>
        <p:xfrm>
          <a:off x="1692275" y="5546725"/>
          <a:ext cx="1516063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7" imgW="889000" imgH="177165" progId="Equation.KSEE3">
                  <p:embed/>
                </p:oleObj>
              </mc:Choice>
              <mc:Fallback>
                <p:oleObj name="" r:id="rId7" imgW="889000" imgH="177165" progId="Equation.KSEE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2275" y="5546725"/>
                        <a:ext cx="1516063" cy="301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对象 -2147481523"/>
          <p:cNvGraphicFramePr>
            <a:graphicFrameLocks noChangeAspect="1"/>
          </p:cNvGraphicFramePr>
          <p:nvPr/>
        </p:nvGraphicFramePr>
        <p:xfrm>
          <a:off x="5338763" y="5546725"/>
          <a:ext cx="151606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9" imgW="889000" imgH="177165" progId="Equation.KSEE3">
                  <p:embed/>
                </p:oleObj>
              </mc:Choice>
              <mc:Fallback>
                <p:oleObj name="" r:id="rId9" imgW="889000" imgH="177165" progId="Equation.KSEE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38763" y="5546725"/>
                        <a:ext cx="1516062" cy="301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300" y="1366838"/>
            <a:ext cx="8408988" cy="4673600"/>
          </a:xfrm>
        </p:spPr>
        <p:txBody>
          <a:bodyPr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练习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给出集合             上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既满足结合律又满足交换律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的一个代数运算；再给出其上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满足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交换律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但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不满足结合律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的一个代数运算。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(1)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交换律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                                 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结合律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(2)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交换律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                                         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结合律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graphicFrame>
        <p:nvGraphicFramePr>
          <p:cNvPr id="33795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47888" y="1989138"/>
          <a:ext cx="12795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" imgW="774065" imgH="254000" progId="Equation.KSEE3">
                  <p:embed/>
                </p:oleObj>
              </mc:Choice>
              <mc:Fallback>
                <p:oleObj name="" r:id="rId1" imgW="774065" imgH="254000" progId="Equation.KSEE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47888" y="1989138"/>
                        <a:ext cx="1279525" cy="420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对象 -2147481522"/>
          <p:cNvGraphicFramePr>
            <a:graphicFrameLocks noChangeAspect="1"/>
          </p:cNvGraphicFramePr>
          <p:nvPr/>
        </p:nvGraphicFramePr>
        <p:xfrm>
          <a:off x="808038" y="3935413"/>
          <a:ext cx="156686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3" imgW="1028700" imgH="215900" progId="Equation.KSEE3">
                  <p:embed/>
                </p:oleObj>
              </mc:Choice>
              <mc:Fallback>
                <p:oleObj name="" r:id="rId3" imgW="1028700" imgH="215900" progId="Equation.KSEE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8038" y="3935413"/>
                        <a:ext cx="1566862" cy="328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对象 522"/>
          <p:cNvGraphicFramePr>
            <a:graphicFrameLocks noChangeAspect="1"/>
          </p:cNvGraphicFramePr>
          <p:nvPr/>
        </p:nvGraphicFramePr>
        <p:xfrm>
          <a:off x="3195638" y="3933825"/>
          <a:ext cx="153511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5" imgW="1002665" imgH="215900" progId="Equation.KSEE3">
                  <p:embed/>
                </p:oleObj>
              </mc:Choice>
              <mc:Fallback>
                <p:oleObj name="" r:id="rId5" imgW="1002665" imgH="215900" progId="Equation.KSEE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5638" y="3933825"/>
                        <a:ext cx="1535112" cy="33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17713" y="3602038"/>
          <a:ext cx="223837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7" imgW="139700" imgH="127000" progId="Equation.KSEE3">
                  <p:embed/>
                </p:oleObj>
              </mc:Choice>
              <mc:Fallback>
                <p:oleObj name="" r:id="rId7" imgW="139700" imgH="127000" progId="Equation.KSEE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7713" y="3602038"/>
                        <a:ext cx="223837" cy="20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9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21438" y="3602038"/>
          <a:ext cx="22225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9" imgW="139700" imgH="127000" progId="Equation.KSEE3">
                  <p:embed/>
                </p:oleObj>
              </mc:Choice>
              <mc:Fallback>
                <p:oleObj name="" r:id="rId9" imgW="139700" imgH="127000" progId="Equation.KSEE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21438" y="3602038"/>
                        <a:ext cx="222250" cy="20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17713" y="4591050"/>
          <a:ext cx="223837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0" imgW="139700" imgH="127000" progId="Equation.KSEE3">
                  <p:embed/>
                </p:oleObj>
              </mc:Choice>
              <mc:Fallback>
                <p:oleObj name="" r:id="rId10" imgW="139700" imgH="127000" progId="Equation.KSEE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7713" y="4591050"/>
                        <a:ext cx="223837" cy="20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1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461125" y="4641850"/>
          <a:ext cx="182563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11" imgW="114300" imgH="127000" progId="Equation.KSEE3">
                  <p:embed/>
                </p:oleObj>
              </mc:Choice>
              <mc:Fallback>
                <p:oleObj name="" r:id="rId11" imgW="114300" imgH="127000" progId="Equation.KSEE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61125" y="4641850"/>
                        <a:ext cx="182563" cy="203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2" name="对象 -2147481522"/>
          <p:cNvGraphicFramePr>
            <a:graphicFrameLocks noChangeAspect="1"/>
          </p:cNvGraphicFramePr>
          <p:nvPr/>
        </p:nvGraphicFramePr>
        <p:xfrm>
          <a:off x="2863850" y="5168900"/>
          <a:ext cx="2078038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3" imgW="774065" imgH="889000" progId="Equation.KSEE3">
                  <p:embed/>
                </p:oleObj>
              </mc:Choice>
              <mc:Fallback>
                <p:oleObj name="" r:id="rId13" imgW="774065" imgH="889000" progId="Equation.KSEE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63850" y="5168900"/>
                        <a:ext cx="2078038" cy="1355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2860675" y="5472113"/>
            <a:ext cx="2085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171825" y="5256213"/>
            <a:ext cx="7938" cy="1238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运算律</a:t>
            </a:r>
            <a:endParaRPr lang="zh-CN" altLang="en-US"/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练习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若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表示求取首席数为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的最大公因式，其中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是数域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上的多项式；问代数运算   是否满足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结合律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？是否满足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交换律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？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交换律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             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  <a:sym typeface="+mn-ea"/>
              </a:rPr>
              <a:t>结合律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zh-CN" altLang="en-US" sz="2000" b="0" i="0" u="none" strike="noStrike" kern="1200" cap="none" spc="0" normalizeH="0" baseline="0" noProof="1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由最大公因式的定义和性质不难得到</a:t>
            </a:r>
            <a:endParaRPr kumimoji="0" lang="zh-CN" altLang="en-US" sz="2000" b="0" i="0" u="none" strike="noStrike" kern="1200" cap="none" spc="0" normalizeH="0" baseline="0" noProof="1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4819" name="对象 513"/>
          <p:cNvGraphicFramePr>
            <a:graphicFrameLocks noChangeAspect="1"/>
          </p:cNvGraphicFramePr>
          <p:nvPr/>
        </p:nvGraphicFramePr>
        <p:xfrm>
          <a:off x="1477963" y="2027238"/>
          <a:ext cx="25415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1" imgW="1752600" imgH="254000" progId="Equation.KSEE3">
                  <p:embed/>
                </p:oleObj>
              </mc:Choice>
              <mc:Fallback>
                <p:oleObj name="" r:id="rId1" imgW="1752600" imgH="254000" progId="Equation.KSEE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77963" y="2027238"/>
                        <a:ext cx="2541587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对象 513"/>
          <p:cNvGraphicFramePr>
            <a:graphicFrameLocks noChangeAspect="1"/>
          </p:cNvGraphicFramePr>
          <p:nvPr/>
        </p:nvGraphicFramePr>
        <p:xfrm>
          <a:off x="7281863" y="2555875"/>
          <a:ext cx="147637" cy="16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3" imgW="101600" imgH="114300" progId="Equation.KSEE3">
                  <p:embed/>
                </p:oleObj>
              </mc:Choice>
              <mc:Fallback>
                <p:oleObj name="" r:id="rId3" imgW="101600" imgH="114300" progId="Equation.KSEE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81863" y="2555875"/>
                        <a:ext cx="147637" cy="166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对象 513"/>
          <p:cNvGraphicFramePr>
            <a:graphicFrameLocks noChangeAspect="1"/>
          </p:cNvGraphicFramePr>
          <p:nvPr/>
        </p:nvGraphicFramePr>
        <p:xfrm>
          <a:off x="1479550" y="2439988"/>
          <a:ext cx="1181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5" imgW="749300" imgH="254000" progId="Equation.KSEE3">
                  <p:embed/>
                </p:oleObj>
              </mc:Choice>
              <mc:Fallback>
                <p:oleObj name="" r:id="rId5" imgW="749300" imgH="254000" progId="Equation.KSEE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9550" y="2439988"/>
                        <a:ext cx="1181100" cy="40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对象 513"/>
          <p:cNvGraphicFramePr>
            <a:graphicFrameLocks noChangeAspect="1"/>
          </p:cNvGraphicFramePr>
          <p:nvPr/>
        </p:nvGraphicFramePr>
        <p:xfrm>
          <a:off x="1881188" y="3562350"/>
          <a:ext cx="2032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7" imgW="139700" imgH="127000" progId="Equation.KSEE3">
                  <p:embed/>
                </p:oleObj>
              </mc:Choice>
              <mc:Fallback>
                <p:oleObj name="" r:id="rId7" imgW="139700" imgH="127000" progId="Equation.KSEE3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81188" y="3562350"/>
                        <a:ext cx="203200" cy="184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对象 513"/>
          <p:cNvGraphicFramePr>
            <a:graphicFrameLocks noChangeAspect="1"/>
          </p:cNvGraphicFramePr>
          <p:nvPr/>
        </p:nvGraphicFramePr>
        <p:xfrm>
          <a:off x="2549525" y="5724525"/>
          <a:ext cx="46815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9" imgW="2971800" imgH="254000" progId="Equation.KSEE3">
                  <p:embed/>
                </p:oleObj>
              </mc:Choice>
              <mc:Fallback>
                <p:oleObj name="" r:id="rId9" imgW="2971800" imgH="254000" progId="Equation.KSEE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49525" y="5724525"/>
                        <a:ext cx="4681538" cy="40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对象 513"/>
          <p:cNvGraphicFramePr>
            <a:graphicFrameLocks noChangeAspect="1"/>
          </p:cNvGraphicFramePr>
          <p:nvPr/>
        </p:nvGraphicFramePr>
        <p:xfrm>
          <a:off x="1881188" y="4646613"/>
          <a:ext cx="20320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1" imgW="139700" imgH="127000" progId="Equation.KSEE3">
                  <p:embed/>
                </p:oleObj>
              </mc:Choice>
              <mc:Fallback>
                <p:oleObj name="" r:id="rId11" imgW="139700" imgH="127000" progId="Equation.KSEE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81188" y="4646613"/>
                        <a:ext cx="203200" cy="184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作业</a:t>
            </a:r>
            <a:endParaRPr lang="zh-CN" altLang="en-US"/>
          </a:p>
        </p:txBody>
      </p:sp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 anchorCtr="0"/>
          <a:p>
            <a:r>
              <a:rPr lang="en-US" altLang="zh-CN"/>
              <a:t>P15</a:t>
            </a:r>
            <a:r>
              <a:rPr lang="zh-CN" altLang="en-US"/>
              <a:t>：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endParaRPr lang="en-US" altLang="zh-CN"/>
          </a:p>
          <a:p>
            <a:r>
              <a:rPr lang="en-US" altLang="zh-CN"/>
              <a:t>P19</a:t>
            </a:r>
            <a:r>
              <a:rPr lang="zh-CN" altLang="en-US"/>
              <a:t>：</a:t>
            </a:r>
            <a:r>
              <a:rPr lang="en-US" altLang="zh-CN"/>
              <a:t>2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0425" y="1445895"/>
            <a:ext cx="3030855" cy="50107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85" y="1917065"/>
            <a:ext cx="3602355" cy="45396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11266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 anchorCtr="0"/>
          <a:p>
            <a:r>
              <a:rPr lang="en-US" altLang="zh-CN"/>
              <a:t>1. </a:t>
            </a:r>
            <a:r>
              <a:rPr lang="zh-CN" altLang="en-US"/>
              <a:t>集合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映射与变换</a:t>
            </a:r>
            <a:endParaRPr lang="en-US" altLang="zh-CN">
              <a:solidFill>
                <a:srgbClr val="92D050"/>
              </a:solidFill>
            </a:endParaRPr>
          </a:p>
          <a:p>
            <a:r>
              <a:rPr lang="en-US" altLang="zh-CN">
                <a:solidFill>
                  <a:srgbClr val="92D050"/>
                </a:solidFill>
              </a:rPr>
              <a:t>3. </a:t>
            </a:r>
            <a:r>
              <a:rPr lang="zh-CN" altLang="en-US">
                <a:solidFill>
                  <a:srgbClr val="92D050"/>
                </a:solidFill>
              </a:rPr>
              <a:t>代数运算</a:t>
            </a:r>
            <a:endParaRPr lang="en-US" altLang="zh-CN">
              <a:solidFill>
                <a:srgbClr val="92D050"/>
              </a:solidFill>
            </a:endParaRPr>
          </a:p>
          <a:p>
            <a:r>
              <a:rPr lang="en-US" altLang="zh-CN">
                <a:solidFill>
                  <a:srgbClr val="92D050"/>
                </a:solidFill>
              </a:rPr>
              <a:t>4. </a:t>
            </a:r>
            <a:r>
              <a:rPr lang="zh-CN" altLang="en-US">
                <a:solidFill>
                  <a:srgbClr val="92D050"/>
                </a:solidFill>
              </a:rPr>
              <a:t>运算律</a:t>
            </a:r>
            <a:endParaRPr lang="en-US" altLang="zh-CN">
              <a:solidFill>
                <a:srgbClr val="92D050"/>
              </a:solidFill>
            </a:endParaRPr>
          </a:p>
          <a:p>
            <a:r>
              <a:rPr lang="en-US" altLang="zh-CN"/>
              <a:t>5. </a:t>
            </a:r>
            <a:r>
              <a:rPr lang="zh-CN" altLang="en-US"/>
              <a:t>同态与同构</a:t>
            </a:r>
            <a:endParaRPr lang="en-US" altLang="zh-CN"/>
          </a:p>
          <a:p>
            <a:r>
              <a:rPr lang="en-US" altLang="zh-CN"/>
              <a:t>6. </a:t>
            </a:r>
            <a:r>
              <a:rPr lang="zh-CN" altLang="en-US"/>
              <a:t>等价关系与集合的分类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代数运算</a:t>
            </a:r>
            <a:endParaRPr lang="zh-CN" altLang="en-US"/>
          </a:p>
        </p:txBody>
      </p:sp>
      <p:sp>
        <p:nvSpPr>
          <p:cNvPr id="11266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定义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集合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上的一个法则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,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如果对于集合上的每一组有序对              ，总存在唯一的        ，使得              。</a:t>
            </a:r>
            <a:endParaRPr kumimoji="0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那么，这样一个法则    就被成为集合     上的代数运算。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291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17663" y="2052638"/>
          <a:ext cx="381000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203200" imgH="165100" progId="Equation.KSEE3">
                  <p:embed/>
                </p:oleObj>
              </mc:Choice>
              <mc:Fallback>
                <p:oleObj name="" r:id="rId1" imgW="203200" imgH="165100" progId="Equation.KSEE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17663" y="2052638"/>
                        <a:ext cx="381000" cy="309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03688" y="2147888"/>
          <a:ext cx="190500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1600" imgH="114300" progId="Equation.KSEE3">
                  <p:embed/>
                </p:oleObj>
              </mc:Choice>
              <mc:Fallback>
                <p:oleObj name="" r:id="rId3" imgW="101600" imgH="114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03688" y="2147888"/>
                        <a:ext cx="190500" cy="214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17663" y="2454275"/>
          <a:ext cx="10461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5" imgW="558800" imgH="203200" progId="Equation.KSEE3">
                  <p:embed/>
                </p:oleObj>
              </mc:Choice>
              <mc:Fallback>
                <p:oleObj name="" r:id="rId5" imgW="558800" imgH="2032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7663" y="2454275"/>
                        <a:ext cx="1046162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49650" y="3608388"/>
          <a:ext cx="190500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101600" imgH="114300" progId="Equation.KSEE3">
                  <p:embed/>
                </p:oleObj>
              </mc:Choice>
              <mc:Fallback>
                <p:oleObj name="" r:id="rId7" imgW="101600" imgH="114300" progId="Equation.KSEE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9650" y="3608388"/>
                        <a:ext cx="190500" cy="214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对象 1"/>
          <p:cNvGraphicFramePr/>
          <p:nvPr/>
        </p:nvGraphicFramePr>
        <p:xfrm>
          <a:off x="4781550" y="2505075"/>
          <a:ext cx="723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9" imgW="599440" imgH="313690" progId="Equation.DSMT4">
                  <p:embed/>
                </p:oleObj>
              </mc:Choice>
              <mc:Fallback>
                <p:oleObj name="" r:id="rId9" imgW="599440" imgH="31369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81550" y="2505075"/>
                        <a:ext cx="723900" cy="33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6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00813" y="2478088"/>
          <a:ext cx="1020762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1" imgW="545465" imgH="177165" progId="Equation.KSEE3">
                  <p:embed/>
                </p:oleObj>
              </mc:Choice>
              <mc:Fallback>
                <p:oleObj name="" r:id="rId11" imgW="545465" imgH="177165" progId="Equation.KSEE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00813" y="2478088"/>
                        <a:ext cx="1020762" cy="333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7213" y="3559175"/>
          <a:ext cx="381000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3" imgW="203200" imgH="165100" progId="Equation.KSEE3">
                  <p:embed/>
                </p:oleObj>
              </mc:Choice>
              <mc:Fallback>
                <p:oleObj name="" r:id="rId13" imgW="203200" imgH="165100" progId="Equation.KSEE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7213" y="3559175"/>
                        <a:ext cx="381000" cy="309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代数运算</a:t>
            </a:r>
            <a:endParaRPr lang="zh-CN" altLang="en-US"/>
          </a:p>
        </p:txBody>
      </p:sp>
      <p:sp>
        <p:nvSpPr>
          <p:cNvPr id="13314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 anchorCtr="0"/>
          <a:p>
            <a:r>
              <a:rPr lang="zh-CN" altLang="en-US">
                <a:solidFill>
                  <a:schemeClr val="accent2"/>
                </a:solidFill>
              </a:rPr>
              <a:t>练习：</a:t>
            </a:r>
            <a:endParaRPr lang="en-US" altLang="zh-CN">
              <a:solidFill>
                <a:schemeClr val="accent2"/>
              </a:solidFill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tx1"/>
                </a:solidFill>
              </a:rPr>
              <a:t>1. “+”, “-”, “</a:t>
            </a:r>
            <a:r>
              <a:rPr lang="zh-CN" altLang="zh-CN">
                <a:solidFill>
                  <a:schemeClr val="tx1"/>
                </a:solidFill>
              </a:rPr>
              <a:t>×</a:t>
            </a:r>
            <a:r>
              <a:rPr lang="en-US" altLang="zh-CN">
                <a:solidFill>
                  <a:schemeClr val="tx1"/>
                </a:solidFill>
              </a:rPr>
              <a:t>” </a:t>
            </a:r>
            <a:r>
              <a:rPr lang="zh-CN" altLang="en-US">
                <a:solidFill>
                  <a:schemeClr val="tx1"/>
                </a:solidFill>
              </a:rPr>
              <a:t>是              上的代数运算吗？</a:t>
            </a:r>
            <a:endParaRPr lang="en-US" altLang="zh-CN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tx1"/>
                </a:solidFill>
              </a:rPr>
              <a:t>2.  “-” </a:t>
            </a:r>
            <a:r>
              <a:rPr lang="zh-CN" altLang="en-US">
                <a:solidFill>
                  <a:schemeClr val="tx1"/>
                </a:solidFill>
              </a:rPr>
              <a:t>是否是自然数集</a:t>
            </a:r>
            <a:r>
              <a:rPr lang="en-US" altLang="zh-CN">
                <a:solidFill>
                  <a:schemeClr val="tx1"/>
                </a:solidFill>
                <a:sym typeface="黑体" panose="02010609060101010101" charset="-122"/>
              </a:rPr>
              <a:t>    </a:t>
            </a:r>
            <a:r>
              <a:rPr lang="zh-CN" altLang="en-US">
                <a:solidFill>
                  <a:schemeClr val="tx1"/>
                </a:solidFill>
                <a:sym typeface="黑体" panose="02010609060101010101" charset="-122"/>
              </a:rPr>
              <a:t>上的代数运算</a:t>
            </a:r>
            <a:r>
              <a:rPr lang="en-US" altLang="zh-CN">
                <a:solidFill>
                  <a:schemeClr val="tx1"/>
                </a:solidFill>
                <a:sym typeface="黑体" panose="02010609060101010101" charset="-122"/>
              </a:rPr>
              <a:t>?</a:t>
            </a:r>
            <a:endParaRPr lang="en-US" altLang="zh-CN">
              <a:solidFill>
                <a:schemeClr val="tx1"/>
              </a:solidFill>
              <a:sym typeface="黑体" panose="02010609060101010101" charset="-122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tx1"/>
                </a:solidFill>
              </a:rPr>
              <a:t>3. </a:t>
            </a:r>
            <a:r>
              <a:rPr lang="en-US" altLang="zh-CN">
                <a:solidFill>
                  <a:schemeClr val="tx1"/>
                </a:solidFill>
                <a:sym typeface="黑体" panose="02010609060101010101" charset="-122"/>
              </a:rPr>
              <a:t> “ ” </a:t>
            </a:r>
            <a:r>
              <a:rPr lang="zh-CN" altLang="en-US">
                <a:solidFill>
                  <a:schemeClr val="tx1"/>
                </a:solidFill>
                <a:sym typeface="黑体" panose="02010609060101010101" charset="-122"/>
              </a:rPr>
              <a:t>是否是有理数集</a:t>
            </a:r>
            <a:r>
              <a:rPr lang="en-US" altLang="zh-CN">
                <a:solidFill>
                  <a:schemeClr val="tx1"/>
                </a:solidFill>
                <a:sym typeface="黑体" panose="02010609060101010101" charset="-122"/>
              </a:rPr>
              <a:t>    </a:t>
            </a:r>
            <a:r>
              <a:rPr lang="zh-CN" altLang="en-US">
                <a:solidFill>
                  <a:schemeClr val="tx1"/>
                </a:solidFill>
                <a:sym typeface="黑体" panose="02010609060101010101" charset="-122"/>
              </a:rPr>
              <a:t>上的代数运算</a:t>
            </a:r>
            <a:r>
              <a:rPr lang="en-US" altLang="zh-CN">
                <a:solidFill>
                  <a:schemeClr val="tx1"/>
                </a:solidFill>
                <a:sym typeface="黑体" panose="02010609060101010101" charset="-122"/>
              </a:rPr>
              <a:t>?</a:t>
            </a:r>
            <a:endParaRPr lang="en-US" altLang="zh-CN">
              <a:solidFill>
                <a:schemeClr val="tx1"/>
              </a:solidFill>
              <a:sym typeface="黑体" panose="02010609060101010101" charset="-122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tx1"/>
                </a:solidFill>
              </a:rPr>
              <a:t>4.                     </a:t>
            </a:r>
            <a:r>
              <a:rPr lang="zh-CN" altLang="en-US">
                <a:solidFill>
                  <a:schemeClr val="tx1"/>
                </a:solidFill>
              </a:rPr>
              <a:t>是否是整数集</a:t>
            </a:r>
            <a:r>
              <a:rPr lang="en-US" altLang="zh-CN">
                <a:solidFill>
                  <a:schemeClr val="tx1"/>
                </a:solidFill>
              </a:rPr>
              <a:t>    </a:t>
            </a:r>
            <a:r>
              <a:rPr lang="zh-CN" altLang="en-US">
                <a:solidFill>
                  <a:schemeClr val="tx1"/>
                </a:solidFill>
              </a:rPr>
              <a:t>的代数运算</a:t>
            </a:r>
            <a:r>
              <a:rPr lang="en-US" altLang="zh-CN">
                <a:solidFill>
                  <a:schemeClr val="tx1"/>
                </a:solidFill>
              </a:rPr>
              <a:t>?</a:t>
            </a:r>
            <a:endParaRPr lang="en-US" altLang="zh-CN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tx1"/>
                </a:solidFill>
              </a:rPr>
              <a:t>5.                   ,                        </a:t>
            </a:r>
            <a:r>
              <a:rPr lang="zh-CN" altLang="en-US">
                <a:solidFill>
                  <a:schemeClr val="tx1"/>
                </a:solidFill>
              </a:rPr>
              <a:t>是否是</a:t>
            </a:r>
            <a:r>
              <a:rPr lang="en-US" altLang="zh-CN">
                <a:solidFill>
                  <a:schemeClr val="tx1"/>
                </a:solidFill>
              </a:rPr>
              <a:t>    </a:t>
            </a:r>
            <a:r>
              <a:rPr lang="zh-CN" altLang="en-US">
                <a:solidFill>
                  <a:schemeClr val="tx1"/>
                </a:solidFill>
              </a:rPr>
              <a:t>上的代数运算</a:t>
            </a:r>
            <a:r>
              <a:rPr lang="en-US" altLang="zh-CN">
                <a:solidFill>
                  <a:schemeClr val="tx1"/>
                </a:solidFill>
              </a:rPr>
              <a:t> ? </a:t>
            </a:r>
            <a:endParaRPr lang="en-US" altLang="zh-CN">
              <a:solidFill>
                <a:schemeClr val="tx1"/>
              </a:solidFill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tx1"/>
                </a:solidFill>
              </a:rPr>
              <a:t>6.                 </a:t>
            </a:r>
            <a:r>
              <a:rPr lang="zh-CN" altLang="en-US">
                <a:solidFill>
                  <a:schemeClr val="tx1"/>
                </a:solidFill>
              </a:rPr>
              <a:t>是否是集合</a:t>
            </a:r>
            <a:r>
              <a:rPr lang="en-US" altLang="zh-CN">
                <a:solidFill>
                  <a:schemeClr val="tx1"/>
                </a:solidFill>
              </a:rPr>
              <a:t>                          </a:t>
            </a:r>
            <a:r>
              <a:rPr lang="zh-CN" altLang="en-US">
                <a:solidFill>
                  <a:schemeClr val="tx1"/>
                </a:solidFill>
              </a:rPr>
              <a:t>上的代数运算</a:t>
            </a:r>
            <a:r>
              <a:rPr lang="en-US" altLang="zh-CN">
                <a:solidFill>
                  <a:schemeClr val="tx1"/>
                </a:solidFill>
              </a:rPr>
              <a:t>?</a:t>
            </a:r>
            <a:endParaRPr lang="en-US" altLang="zh-CN">
              <a:solidFill>
                <a:schemeClr val="tx1"/>
              </a:solidFill>
            </a:endParaRPr>
          </a:p>
        </p:txBody>
      </p:sp>
      <p:graphicFrame>
        <p:nvGraphicFramePr>
          <p:cNvPr id="13315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36913" y="2035175"/>
          <a:ext cx="11255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634365" imgH="203200" progId="Equation.KSEE3">
                  <p:embed/>
                </p:oleObj>
              </mc:Choice>
              <mc:Fallback>
                <p:oleObj name="" r:id="rId1" imgW="634365" imgH="203200" progId="Equation.KSEE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6913" y="2035175"/>
                        <a:ext cx="1125537" cy="360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30650" y="2579688"/>
          <a:ext cx="3143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3" imgW="177165" imgH="177165" progId="Equation.KSEE3">
                  <p:embed/>
                </p:oleObj>
              </mc:Choice>
              <mc:Fallback>
                <p:oleObj name="" r:id="rId3" imgW="177165" imgH="177165" progId="Equation.KSEE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0650" y="2579688"/>
                        <a:ext cx="314325" cy="314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20813" y="3208338"/>
          <a:ext cx="231775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5" imgW="127000" imgH="127000" progId="Equation.KSEE3">
                  <p:embed/>
                </p:oleObj>
              </mc:Choice>
              <mc:Fallback>
                <p:oleObj name="" r:id="rId5" imgW="127000" imgH="127000" progId="Equation.KSEE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20813" y="3208338"/>
                        <a:ext cx="231775" cy="230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52875" y="3078163"/>
          <a:ext cx="2698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7" imgW="152400" imgH="203200" progId="Equation.KSEE3">
                  <p:embed/>
                </p:oleObj>
              </mc:Choice>
              <mc:Fallback>
                <p:oleObj name="" r:id="rId7" imgW="152400" imgH="203200" progId="Equation.KSEE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2875" y="3078163"/>
                        <a:ext cx="269875" cy="360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对象 -2147481523"/>
          <p:cNvGraphicFramePr>
            <a:graphicFrameLocks noChangeAspect="1"/>
          </p:cNvGraphicFramePr>
          <p:nvPr/>
        </p:nvGraphicFramePr>
        <p:xfrm>
          <a:off x="1363663" y="3609975"/>
          <a:ext cx="15557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9" imgW="1002665" imgH="254000" progId="Equation.KSEE3">
                  <p:embed/>
                </p:oleObj>
              </mc:Choice>
              <mc:Fallback>
                <p:oleObj name="" r:id="rId9" imgW="1002665" imgH="254000" progId="Equation.KSEE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63663" y="3609975"/>
                        <a:ext cx="155575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875213" y="3659188"/>
          <a:ext cx="269875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1" imgW="152400" imgH="165100" progId="Equation.KSEE3">
                  <p:embed/>
                </p:oleObj>
              </mc:Choice>
              <mc:Fallback>
                <p:oleObj name="" r:id="rId11" imgW="152400" imgH="165100" progId="Equation.KSEE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75213" y="3659188"/>
                        <a:ext cx="269875" cy="293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对象 237"/>
          <p:cNvGraphicFramePr>
            <a:graphicFrameLocks noChangeAspect="1"/>
          </p:cNvGraphicFramePr>
          <p:nvPr/>
        </p:nvGraphicFramePr>
        <p:xfrm>
          <a:off x="1363663" y="4219575"/>
          <a:ext cx="1363662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3" imgW="800100" imgH="177165" progId="Equation.KSEE3">
                  <p:embed/>
                </p:oleObj>
              </mc:Choice>
              <mc:Fallback>
                <p:oleObj name="" r:id="rId13" imgW="800100" imgH="177165" progId="Equation.KSEE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63663" y="4219575"/>
                        <a:ext cx="1363662" cy="301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对象 238"/>
          <p:cNvGraphicFramePr>
            <a:graphicFrameLocks noChangeAspect="1"/>
          </p:cNvGraphicFramePr>
          <p:nvPr/>
        </p:nvGraphicFramePr>
        <p:xfrm>
          <a:off x="3144838" y="4219575"/>
          <a:ext cx="17303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5" imgW="1016000" imgH="177165" progId="Equation.KSEE3">
                  <p:embed/>
                </p:oleObj>
              </mc:Choice>
              <mc:Fallback>
                <p:oleObj name="" r:id="rId15" imgW="1016000" imgH="177165" progId="Equation.KSEE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44838" y="4219575"/>
                        <a:ext cx="1730375" cy="301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81688" y="4219575"/>
          <a:ext cx="271462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7" imgW="152400" imgH="165100" progId="Equation.KSEE3">
                  <p:embed/>
                </p:oleObj>
              </mc:Choice>
              <mc:Fallback>
                <p:oleObj name="" r:id="rId17" imgW="152400" imgH="165100" progId="Equation.KSEE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81688" y="4219575"/>
                        <a:ext cx="271462" cy="293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4" name="对象 239"/>
          <p:cNvGraphicFramePr>
            <a:graphicFrameLocks noChangeAspect="1"/>
          </p:cNvGraphicFramePr>
          <p:nvPr/>
        </p:nvGraphicFramePr>
        <p:xfrm>
          <a:off x="1363663" y="4727575"/>
          <a:ext cx="115728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8" imgW="762000" imgH="254000" progId="Equation.KSEE3">
                  <p:embed/>
                </p:oleObj>
              </mc:Choice>
              <mc:Fallback>
                <p:oleObj name="" r:id="rId18" imgW="762000" imgH="254000" progId="Equation.KSEE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63663" y="4727575"/>
                        <a:ext cx="1157287" cy="385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5" name="对象 239"/>
          <p:cNvGraphicFramePr>
            <a:graphicFrameLocks noChangeAspect="1"/>
          </p:cNvGraphicFramePr>
          <p:nvPr/>
        </p:nvGraphicFramePr>
        <p:xfrm>
          <a:off x="4119563" y="4649788"/>
          <a:ext cx="23177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20" imgW="1524000" imgH="304800" progId="Equation.KSEE3">
                  <p:embed/>
                </p:oleObj>
              </mc:Choice>
              <mc:Fallback>
                <p:oleObj name="" r:id="rId20" imgW="1524000" imgH="304800" progId="Equation.KSEE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119563" y="4649788"/>
                        <a:ext cx="2317750" cy="463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代数运算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T(M)</a:t>
            </a:r>
            <a:endParaRPr kumimoji="0" lang="en-US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记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为集合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上所有变换构成的集合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那么法则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变换乘法或者说是变换合成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将会是这个集合上的一个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代数运算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证明：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accent1"/>
                </a:solidFill>
                <a:latin typeface="+mn-lt"/>
                <a:ea typeface="+mn-ea"/>
                <a:cs typeface="+mn-cs"/>
                <a:sym typeface="+mn-ea"/>
              </a:rPr>
              <a:t>               </a:t>
            </a:r>
            <a:endParaRPr kumimoji="0" lang="en-US" altLang="zh-CN" sz="2400" b="0" i="0" u="none" strike="noStrike" kern="1200" cap="none" spc="0" normalizeH="0" baseline="0" noProof="1">
              <a:solidFill>
                <a:schemeClr val="accent1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</a:pP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                  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rPr>
              <a:t>，</a:t>
            </a:r>
            <a:endParaRPr kumimoji="0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  <p:graphicFrame>
        <p:nvGraphicFramePr>
          <p:cNvPr id="14339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04925" y="2000250"/>
          <a:ext cx="7667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" imgW="431800" imgH="254000" progId="Equation.KSEE3">
                  <p:embed/>
                </p:oleObj>
              </mc:Choice>
              <mc:Fallback>
                <p:oleObj name="" r:id="rId1" imgW="431800" imgH="254000" progId="Equation.KSEE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4925" y="2000250"/>
                        <a:ext cx="766763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51163" y="2078038"/>
          <a:ext cx="360362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203200" imgH="165100" progId="Equation.KSEE3">
                  <p:embed/>
                </p:oleObj>
              </mc:Choice>
              <mc:Fallback>
                <p:oleObj name="" r:id="rId3" imgW="203200" imgH="165100" progId="Equation.KSEE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1163" y="2078038"/>
                        <a:ext cx="360362" cy="293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对象 243"/>
          <p:cNvGraphicFramePr>
            <a:graphicFrameLocks noChangeAspect="1"/>
          </p:cNvGraphicFramePr>
          <p:nvPr/>
        </p:nvGraphicFramePr>
        <p:xfrm>
          <a:off x="952500" y="3952875"/>
          <a:ext cx="13335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5" imgW="762000" imgH="215900" progId="Equation.KSEE3">
                  <p:embed/>
                </p:oleObj>
              </mc:Choice>
              <mc:Fallback>
                <p:oleObj name="" r:id="rId5" imgW="762000" imgH="215900" progId="Equation.KSEE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2500" y="3952875"/>
                        <a:ext cx="1333500" cy="377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对象 243"/>
          <p:cNvGraphicFramePr>
            <a:graphicFrameLocks noChangeAspect="1"/>
          </p:cNvGraphicFramePr>
          <p:nvPr/>
        </p:nvGraphicFramePr>
        <p:xfrm>
          <a:off x="3032125" y="3981450"/>
          <a:ext cx="9413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7" imgW="520700" imgH="177165" progId="Equation.KSEE3">
                  <p:embed/>
                </p:oleObj>
              </mc:Choice>
              <mc:Fallback>
                <p:oleObj name="" r:id="rId7" imgW="520700" imgH="177165" progId="Equation.KSEE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32125" y="3981450"/>
                        <a:ext cx="941388" cy="320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对象 246"/>
          <p:cNvGraphicFramePr>
            <a:graphicFrameLocks noChangeAspect="1"/>
          </p:cNvGraphicFramePr>
          <p:nvPr/>
        </p:nvGraphicFramePr>
        <p:xfrm>
          <a:off x="5659438" y="3932238"/>
          <a:ext cx="190976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9" imgW="977900" imgH="215900" progId="Equation.KSEE3">
                  <p:embed/>
                </p:oleObj>
              </mc:Choice>
              <mc:Fallback>
                <p:oleObj name="" r:id="rId9" imgW="977900" imgH="215900" progId="Equation.KSEE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59438" y="3932238"/>
                        <a:ext cx="1909762" cy="420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4" name="对象 249"/>
          <p:cNvGraphicFramePr>
            <a:graphicFrameLocks noChangeAspect="1"/>
          </p:cNvGraphicFramePr>
          <p:nvPr/>
        </p:nvGraphicFramePr>
        <p:xfrm>
          <a:off x="952500" y="4813300"/>
          <a:ext cx="1219200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1" imgW="698500" imgH="215900" progId="Equation.KSEE3">
                  <p:embed/>
                </p:oleObj>
              </mc:Choice>
              <mc:Fallback>
                <p:oleObj name="" r:id="rId11" imgW="698500" imgH="215900" progId="Equation.KSEE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52500" y="4813300"/>
                        <a:ext cx="1219200" cy="376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5" name="对象 246"/>
          <p:cNvGraphicFramePr>
            <a:graphicFrameLocks noChangeAspect="1"/>
          </p:cNvGraphicFramePr>
          <p:nvPr/>
        </p:nvGraphicFramePr>
        <p:xfrm>
          <a:off x="3836988" y="5549900"/>
          <a:ext cx="126523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3" imgW="647700" imgH="139700" progId="Equation.KSEE3">
                  <p:embed/>
                </p:oleObj>
              </mc:Choice>
              <mc:Fallback>
                <p:oleObj name="" r:id="rId13" imgW="647700" imgH="139700" progId="Equation.KSEE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36988" y="5549900"/>
                        <a:ext cx="1265237" cy="273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代数运算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6838"/>
            <a:ext cx="7886700" cy="4903788"/>
          </a:xfrm>
        </p:spPr>
        <p:txBody>
          <a:bodyPr/>
          <a:p>
            <a:pPr marL="171450" marR="0" indent="-17145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恒等变换</a:t>
            </a:r>
            <a:endParaRPr kumimoji="0" lang="zh-CN" altLang="en-US" sz="2400" b="0" i="0" u="none" strike="noStrike" kern="1200" cap="none" spc="0" normalizeH="0" baseline="0" noProof="1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                               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,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                 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                </a:t>
            </a:r>
            <a:endParaRPr kumimoji="0" lang="en-US" altLang="zh-CN" sz="2400" b="0" i="0" u="none" strike="noStrike" kern="1200" cap="none" spc="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2400" b="0" i="0" u="none" strike="noStrike" kern="1200" cap="none" spc="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S(M)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kumimoji="0" lang="zh-CN" altLang="en-US" sz="2400" b="0" i="0" u="none" strike="noStrike" kern="1200" cap="none" spc="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indent="0" algn="just" defTabSz="685800" rtl="0" eaLnBrk="1" fontAlgn="auto" latinLnBrk="0" hangingPunct="1">
              <a:lnSpc>
                <a:spcPct val="12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                                                    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是一个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双射变换</a:t>
            </a:r>
            <a:r>
              <a:rPr kumimoji="0" lang="zh-CN" altLang="en-US" sz="2400" b="0" i="0" u="none" strike="noStrike" kern="120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                        </a:t>
            </a:r>
            <a:endParaRPr kumimoji="0" lang="zh-CN" altLang="en-US" sz="2400" b="0" i="0" u="none" strike="noStrike" kern="1200" cap="none" spc="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5363" name="对象 256"/>
          <p:cNvGraphicFramePr>
            <a:graphicFrameLocks noChangeAspect="1"/>
          </p:cNvGraphicFramePr>
          <p:nvPr/>
        </p:nvGraphicFramePr>
        <p:xfrm>
          <a:off x="879475" y="2016125"/>
          <a:ext cx="257968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" imgW="1447800" imgH="254000" progId="Equation.KSEE3">
                  <p:embed/>
                </p:oleObj>
              </mc:Choice>
              <mc:Fallback>
                <p:oleObj name="" r:id="rId1" imgW="1447800" imgH="254000" progId="Equation.KSEE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9475" y="2016125"/>
                        <a:ext cx="2579688" cy="452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对象 256"/>
          <p:cNvGraphicFramePr>
            <a:graphicFrameLocks noChangeAspect="1"/>
          </p:cNvGraphicFramePr>
          <p:nvPr/>
        </p:nvGraphicFramePr>
        <p:xfrm>
          <a:off x="6078538" y="2016125"/>
          <a:ext cx="14255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3" imgW="800100" imgH="254000" progId="Equation.KSEE3">
                  <p:embed/>
                </p:oleObj>
              </mc:Choice>
              <mc:Fallback>
                <p:oleObj name="" r:id="rId3" imgW="800100" imgH="254000" progId="Equation.KSEE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78538" y="2016125"/>
                        <a:ext cx="1425575" cy="452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对象 256"/>
          <p:cNvGraphicFramePr>
            <a:graphicFrameLocks noChangeAspect="1"/>
          </p:cNvGraphicFramePr>
          <p:nvPr/>
        </p:nvGraphicFramePr>
        <p:xfrm>
          <a:off x="3883025" y="2082800"/>
          <a:ext cx="9286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5" imgW="520700" imgH="177165" progId="Equation.KSEE3">
                  <p:embed/>
                </p:oleObj>
              </mc:Choice>
              <mc:Fallback>
                <p:oleObj name="" r:id="rId5" imgW="520700" imgH="177165" progId="Equation.KSEE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83025" y="2082800"/>
                        <a:ext cx="928688" cy="315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对象 258"/>
          <p:cNvGraphicFramePr>
            <a:graphicFrameLocks noChangeAspect="1"/>
          </p:cNvGraphicFramePr>
          <p:nvPr/>
        </p:nvGraphicFramePr>
        <p:xfrm>
          <a:off x="3714750" y="3003550"/>
          <a:ext cx="139858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7" imgW="685800" imgH="139700" progId="Equation.KSEE3">
                  <p:embed/>
                </p:oleObj>
              </mc:Choice>
              <mc:Fallback>
                <p:oleObj name="" r:id="rId7" imgW="685800" imgH="139700" progId="Equation.KSEE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4750" y="3003550"/>
                        <a:ext cx="1398588" cy="285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对象 261"/>
          <p:cNvGraphicFramePr>
            <a:graphicFrameLocks noChangeAspect="1"/>
          </p:cNvGraphicFramePr>
          <p:nvPr/>
        </p:nvGraphicFramePr>
        <p:xfrm>
          <a:off x="1306513" y="4691063"/>
          <a:ext cx="17256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9" imgW="990600" imgH="254000" progId="Equation.KSEE3">
                  <p:embed/>
                </p:oleObj>
              </mc:Choice>
              <mc:Fallback>
                <p:oleObj name="" r:id="rId9" imgW="990600" imgH="254000" progId="Equation.KSEE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06513" y="4691063"/>
                        <a:ext cx="1725612" cy="442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文本框 9"/>
          <p:cNvSpPr txBox="1"/>
          <p:nvPr/>
        </p:nvSpPr>
        <p:spPr>
          <a:xfrm>
            <a:off x="2254250" y="5691188"/>
            <a:ext cx="50720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“</a:t>
            </a:r>
            <a:r>
              <a:rPr lang="zh-CN" altLang="en-US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变换乘法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” 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也是这个集合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S(M)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上的一个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>
                <a:solidFill>
                  <a:schemeClr val="accent1"/>
                </a:solidFill>
                <a:latin typeface="Arial" panose="020B0604020202020204" pitchFamily="34" charset="0"/>
                <a:ea typeface="宋体" panose="02010600030101010101" pitchFamily="2" charset="-122"/>
                <a:sym typeface="黑体" panose="02010609060101010101" charset="-122"/>
              </a:rPr>
              <a:t>代数运算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369" name="对象 261"/>
          <p:cNvGraphicFramePr>
            <a:graphicFrameLocks noChangeAspect="1"/>
          </p:cNvGraphicFramePr>
          <p:nvPr/>
        </p:nvGraphicFramePr>
        <p:xfrm>
          <a:off x="3298825" y="4691063"/>
          <a:ext cx="18145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11" imgW="1041400" imgH="254000" progId="Equation.KSEE3">
                  <p:embed/>
                </p:oleObj>
              </mc:Choice>
              <mc:Fallback>
                <p:oleObj name="" r:id="rId11" imgW="1041400" imgH="254000" progId="Equation.KSEE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98825" y="4691063"/>
                        <a:ext cx="1814513" cy="442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代数运算</a:t>
            </a:r>
            <a:endParaRPr lang="zh-CN" altLang="en-US"/>
          </a:p>
        </p:txBody>
      </p:sp>
      <p:sp>
        <p:nvSpPr>
          <p:cNvPr id="16386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 anchorCtr="0"/>
          <a:p>
            <a:r>
              <a:rPr lang="zh-CN" altLang="en-US">
                <a:solidFill>
                  <a:schemeClr val="accent2"/>
                </a:solidFill>
              </a:rPr>
              <a:t>例子</a:t>
            </a:r>
            <a:endParaRPr lang="en-US" altLang="zh-CN">
              <a:solidFill>
                <a:schemeClr val="accent2"/>
              </a:solidFill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tx1"/>
                </a:solidFill>
              </a:rPr>
              <a:t>1.</a:t>
            </a:r>
            <a:r>
              <a:rPr lang="zh-CN" altLang="en-US">
                <a:solidFill>
                  <a:schemeClr val="tx1"/>
                </a:solidFill>
              </a:rPr>
              <a:t>集合             的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双射变换集</a:t>
            </a:r>
            <a:r>
              <a:rPr lang="en-US" altLang="zh-CN">
                <a:solidFill>
                  <a:schemeClr val="tx1"/>
                </a:solidFill>
              </a:rPr>
              <a:t>           </a:t>
            </a:r>
            <a:endParaRPr lang="en-US" altLang="zh-CN">
              <a:solidFill>
                <a:schemeClr val="tx1"/>
              </a:solidFill>
            </a:endParaRPr>
          </a:p>
        </p:txBody>
      </p:sp>
      <p:graphicFrame>
        <p:nvGraphicFramePr>
          <p:cNvPr id="16387" name="对象 288"/>
          <p:cNvGraphicFramePr>
            <a:graphicFrameLocks noChangeAspect="1"/>
          </p:cNvGraphicFramePr>
          <p:nvPr/>
        </p:nvGraphicFramePr>
        <p:xfrm>
          <a:off x="1787525" y="2019300"/>
          <a:ext cx="11350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736600" imgH="254000" progId="Equation.KSEE3">
                  <p:embed/>
                </p:oleObj>
              </mc:Choice>
              <mc:Fallback>
                <p:oleObj name="" r:id="rId1" imgW="736600" imgH="254000" progId="Equation.KSEE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87525" y="2019300"/>
                        <a:ext cx="1135063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对象 289"/>
          <p:cNvGraphicFramePr>
            <a:graphicFrameLocks noChangeAspect="1"/>
          </p:cNvGraphicFramePr>
          <p:nvPr/>
        </p:nvGraphicFramePr>
        <p:xfrm>
          <a:off x="4779963" y="2019300"/>
          <a:ext cx="27813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3" imgW="1803400" imgH="254000" progId="Equation.KSEE3">
                  <p:embed/>
                </p:oleObj>
              </mc:Choice>
              <mc:Fallback>
                <p:oleObj name="" r:id="rId3" imgW="1803400" imgH="254000" progId="Equation.KSEE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9963" y="2019300"/>
                        <a:ext cx="2781300" cy="39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对象 290"/>
          <p:cNvGraphicFramePr>
            <a:graphicFrameLocks noChangeAspect="1"/>
          </p:cNvGraphicFramePr>
          <p:nvPr/>
        </p:nvGraphicFramePr>
        <p:xfrm>
          <a:off x="2922588" y="2941638"/>
          <a:ext cx="2684462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5" imgW="1854200" imgH="254000" progId="Equation.KSEE3">
                  <p:embed/>
                </p:oleObj>
              </mc:Choice>
              <mc:Fallback>
                <p:oleObj name="" r:id="rId5" imgW="1854200" imgH="254000" progId="Equation.KSEE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2588" y="2941638"/>
                        <a:ext cx="2684462" cy="366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对象 291"/>
          <p:cNvGraphicFramePr>
            <a:graphicFrameLocks noChangeAspect="1"/>
          </p:cNvGraphicFramePr>
          <p:nvPr/>
        </p:nvGraphicFramePr>
        <p:xfrm>
          <a:off x="2979738" y="3608388"/>
          <a:ext cx="27082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7" imgW="1917065" imgH="254000" progId="Equation.KSEE3">
                  <p:embed/>
                </p:oleObj>
              </mc:Choice>
              <mc:Fallback>
                <p:oleObj name="" r:id="rId7" imgW="1917065" imgH="254000" progId="Equation.KSEE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9738" y="3608388"/>
                        <a:ext cx="2708275" cy="358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对象 292"/>
          <p:cNvGraphicFramePr>
            <a:graphicFrameLocks noChangeAspect="1"/>
          </p:cNvGraphicFramePr>
          <p:nvPr/>
        </p:nvGraphicFramePr>
        <p:xfrm>
          <a:off x="2994025" y="4200525"/>
          <a:ext cx="26797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9" imgW="1892300" imgH="254000" progId="Equation.KSEE3">
                  <p:embed/>
                </p:oleObj>
              </mc:Choice>
              <mc:Fallback>
                <p:oleObj name="" r:id="rId9" imgW="1892300" imgH="254000" progId="Equation.KSEE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94025" y="4200525"/>
                        <a:ext cx="2679700" cy="360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对象 -2147481523"/>
          <p:cNvGraphicFramePr>
            <a:graphicFrameLocks noChangeAspect="1"/>
          </p:cNvGraphicFramePr>
          <p:nvPr/>
        </p:nvGraphicFramePr>
        <p:xfrm>
          <a:off x="2343150" y="4935538"/>
          <a:ext cx="39814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1" imgW="2768600" imgH="457200" progId="Equation.KSEE3">
                  <p:embed/>
                </p:oleObj>
              </mc:Choice>
              <mc:Fallback>
                <p:oleObj name="" r:id="rId11" imgW="2768600" imgH="457200" progId="Equation.KSEE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43150" y="4935538"/>
                        <a:ext cx="3981450" cy="657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/>
          <a:p>
            <a:r>
              <a:rPr lang="zh-CN" altLang="en-US"/>
              <a:t>代数运算</a:t>
            </a:r>
            <a:endParaRPr lang="zh-CN" altLang="en-US"/>
          </a:p>
        </p:txBody>
      </p:sp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628650" y="1377950"/>
            <a:ext cx="7886700" cy="4673600"/>
          </a:xfrm>
        </p:spPr>
        <p:txBody>
          <a:bodyPr lIns="91440" tIns="45720" rIns="91440" bIns="45720" anchor="t" anchorCtr="0"/>
          <a:p>
            <a:r>
              <a:rPr lang="en-US" altLang="zh-CN"/>
              <a:t>“</a:t>
            </a:r>
            <a:r>
              <a:rPr lang="zh-CN" altLang="en-US">
                <a:solidFill>
                  <a:schemeClr val="accent2"/>
                </a:solidFill>
              </a:rPr>
              <a:t>乘法表</a:t>
            </a:r>
            <a:r>
              <a:rPr lang="en-US" altLang="zh-CN"/>
              <a:t>”——</a:t>
            </a:r>
            <a:r>
              <a:rPr lang="zh-CN" altLang="en-US"/>
              <a:t>有限集上的代数运算的设计</a:t>
            </a:r>
            <a:endParaRPr lang="en-US" altLang="zh-CN"/>
          </a:p>
          <a:p>
            <a:endParaRPr lang="en-US" altLang="zh-CN"/>
          </a:p>
        </p:txBody>
      </p:sp>
      <p:graphicFrame>
        <p:nvGraphicFramePr>
          <p:cNvPr id="17411" name="对象 -2147481522"/>
          <p:cNvGraphicFramePr>
            <a:graphicFrameLocks noChangeAspect="1"/>
          </p:cNvGraphicFramePr>
          <p:nvPr/>
        </p:nvGraphicFramePr>
        <p:xfrm>
          <a:off x="863600" y="2132013"/>
          <a:ext cx="160972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1143000" imgH="254000" progId="Equation.KSEE3">
                  <p:embed/>
                </p:oleObj>
              </mc:Choice>
              <mc:Fallback>
                <p:oleObj name="" r:id="rId1" imgW="1143000" imgH="254000" progId="Equation.KSEE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3600" y="2132013"/>
                        <a:ext cx="1609725" cy="357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对象 295"/>
          <p:cNvGraphicFramePr>
            <a:graphicFrameLocks noChangeAspect="1"/>
          </p:cNvGraphicFramePr>
          <p:nvPr/>
        </p:nvGraphicFramePr>
        <p:xfrm>
          <a:off x="2724150" y="2155825"/>
          <a:ext cx="28543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3" imgW="1981200" imgH="254000" progId="Equation.KSEE3">
                  <p:embed/>
                </p:oleObj>
              </mc:Choice>
              <mc:Fallback>
                <p:oleObj name="" r:id="rId3" imgW="1981200" imgH="254000" progId="Equation.KSEE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4150" y="2155825"/>
                        <a:ext cx="2854325" cy="366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3" name="图片 53" descr="{GJ2844NY~Z%TG5ABM43T]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847975"/>
            <a:ext cx="6153150" cy="263048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MH" val="20151210175510"/>
  <p:tag name="MH_LIBRARY" val="GRAPHIC"/>
  <p:tag name="MH_ORDER" val="Rectangle 28"/>
</p:tagLst>
</file>

<file path=ppt/tags/tag10.xml><?xml version="1.0" encoding="utf-8"?>
<p:tagLst xmlns:p="http://schemas.openxmlformats.org/presentationml/2006/main">
  <p:tag name="RAINPROBLEM" val="ProblemItem"/>
</p:tagLst>
</file>

<file path=ppt/tags/tag11.xml><?xml version="1.0" encoding="utf-8"?>
<p:tagLst xmlns:p="http://schemas.openxmlformats.org/presentationml/2006/main">
  <p:tag name="RAINPROBLEM" val="ProblemItem"/>
</p:tagLst>
</file>

<file path=ppt/tags/tag12.xml><?xml version="1.0" encoding="utf-8"?>
<p:tagLst xmlns:p="http://schemas.openxmlformats.org/presentationml/2006/main">
  <p:tag name="RAINPROBLEM" val="ProblemItem"/>
</p:tagLst>
</file>

<file path=ppt/tags/tag1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6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17.xml><?xml version="1.0" encoding="utf-8"?>
<p:tagLst xmlns:p="http://schemas.openxmlformats.org/presentationml/2006/main">
  <p:tag name="RAINPROBLEM" val="ProblemSubmit"/>
  <p:tag name="RAINPROBLEMTYPE" val="MultipleChoice"/>
</p:tagLst>
</file>

<file path=ppt/tags/tag18.xml><?xml version="1.0" encoding="utf-8"?>
<p:tagLst xmlns:p="http://schemas.openxmlformats.org/presentationml/2006/main">
  <p:tag name="RAINPROBLEMTYPE" val="ProblemTypeMarker"/>
</p:tagLst>
</file>

<file path=ppt/tags/tag19.xml><?xml version="1.0" encoding="utf-8"?>
<p:tagLst xmlns:p="http://schemas.openxmlformats.org/presentationml/2006/main">
  <p:tag name="RAINPROBLEMTYPE" val="ProblemTypeMarker"/>
</p:tagLst>
</file>

<file path=ppt/tags/tag2.xml><?xml version="1.0" encoding="utf-8"?>
<p:tagLst xmlns:p="http://schemas.openxmlformats.org/presentationml/2006/main">
  <p:tag name="MH" val="20151210175510"/>
  <p:tag name="MH_LIBRARY" val="GRAPHIC"/>
  <p:tag name="MH_ORDER" val="Rectangle 117"/>
</p:tagLst>
</file>

<file path=ppt/tags/tag20.xml><?xml version="1.0" encoding="utf-8"?>
<p:tagLst xmlns:p="http://schemas.openxmlformats.org/presentationml/2006/main">
  <p:tag name="RAINPROBLEMTYPE" val="ProblemTypeMarker"/>
</p:tagLst>
</file>

<file path=ppt/tags/tag21.xml><?xml version="1.0" encoding="utf-8"?>
<p:tagLst xmlns:p="http://schemas.openxmlformats.org/presentationml/2006/main">
  <p:tag name="RAINPROBLEMTYPE" val="ProblemTypeMarker"/>
</p:tagLst>
</file>

<file path=ppt/tags/tag22.xml><?xml version="1.0" encoding="utf-8"?>
<p:tagLst xmlns:p="http://schemas.openxmlformats.org/presentationml/2006/main">
  <p:tag name="RAINPROBLEM" val="ProblemSetting"/>
  <p:tag name="RAINPROBLEMTYPE" val="MultipleChoice"/>
</p:tagLst>
</file>

<file path=ppt/tags/tag23.xml><?xml version="1.0" encoding="utf-8"?>
<p:tagLst xmlns:p="http://schemas.openxmlformats.org/presentationml/2006/main">
  <p:tag name="RAINPROBLEM" val="MultipleChoice"/>
  <p:tag name="PROBLEMSCORE" val="1.0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277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31.xml><?xml version="1.0" encoding="utf-8"?>
<p:tagLst xmlns:p="http://schemas.openxmlformats.org/presentationml/2006/main">
  <p:tag name="RAINPROBLEM" val="ProblemBody"/>
</p:tagLst>
</file>

<file path=ppt/tags/tag32.xml><?xml version="1.0" encoding="utf-8"?>
<p:tagLst xmlns:p="http://schemas.openxmlformats.org/presentationml/2006/main">
  <p:tag name="RAINPROBLEM" val="ProblemItem"/>
</p:tagLst>
</file>

<file path=ppt/tags/tag33.xml><?xml version="1.0" encoding="utf-8"?>
<p:tagLst xmlns:p="http://schemas.openxmlformats.org/presentationml/2006/main">
  <p:tag name="RAINPROBLEM" val="ProblemItem"/>
</p:tagLst>
</file>

<file path=ppt/tags/tag34.xml><?xml version="1.0" encoding="utf-8"?>
<p:tagLst xmlns:p="http://schemas.openxmlformats.org/presentationml/2006/main">
  <p:tag name="RAINPROBLEM" val="ProblemItem"/>
</p:tagLst>
</file>

<file path=ppt/tags/tag35.xml><?xml version="1.0" encoding="utf-8"?>
<p:tagLst xmlns:p="http://schemas.openxmlformats.org/presentationml/2006/main">
  <p:tag name="RAINPROBLEM" val="ProblemItem"/>
</p:tagLst>
</file>

<file path=ppt/tags/tag36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3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39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77"/>
</p:tagLst>
</file>

<file path=ppt/tags/tag40.xml><?xml version="1.0" encoding="utf-8"?>
<p:tagLst xmlns:p="http://schemas.openxmlformats.org/presentationml/2006/main">
  <p:tag name="RAINPROBLEM" val="ProblemSubmit"/>
  <p:tag name="RAINPROBLEMTYPE" val="MultipleChoice"/>
</p:tagLst>
</file>

<file path=ppt/tags/tag41.xml><?xml version="1.0" encoding="utf-8"?>
<p:tagLst xmlns:p="http://schemas.openxmlformats.org/presentationml/2006/main">
  <p:tag name="RAINPROBLEMTYPE" val="ProblemTypeMarker"/>
</p:tagLst>
</file>

<file path=ppt/tags/tag42.xml><?xml version="1.0" encoding="utf-8"?>
<p:tagLst xmlns:p="http://schemas.openxmlformats.org/presentationml/2006/main">
  <p:tag name="RAINPROBLEMTYPE" val="ProblemTypeMarker"/>
</p:tagLst>
</file>

<file path=ppt/tags/tag43.xml><?xml version="1.0" encoding="utf-8"?>
<p:tagLst xmlns:p="http://schemas.openxmlformats.org/presentationml/2006/main">
  <p:tag name="RAINPROBLEMTYPE" val="ProblemTypeMarker"/>
</p:tagLst>
</file>

<file path=ppt/tags/tag44.xml><?xml version="1.0" encoding="utf-8"?>
<p:tagLst xmlns:p="http://schemas.openxmlformats.org/presentationml/2006/main">
  <p:tag name="RAINPROBLEMTYPE" val="ProblemTypeMarker"/>
</p:tagLst>
</file>

<file path=ppt/tags/tag45.xml><?xml version="1.0" encoding="utf-8"?>
<p:tagLst xmlns:p="http://schemas.openxmlformats.org/presentationml/2006/main">
  <p:tag name="RAINPROBLEM" val="ProblemSetting"/>
  <p:tag name="RAINPROBLEMTYPE" val="MultipleChoice"/>
</p:tagLst>
</file>

<file path=ppt/tags/tag46.xml><?xml version="1.0" encoding="utf-8"?>
<p:tagLst xmlns:p="http://schemas.openxmlformats.org/presentationml/2006/main">
  <p:tag name="RAINPROBLEM" val="MultipleChoice"/>
  <p:tag name="PROBLEMSCORE" val="1.0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77"/>
  <p:tag name="KSO_WM_UNIT_TYPE" val="a"/>
  <p:tag name="KSO_WM_UNIT_INDEX" val="1"/>
  <p:tag name="KSO_WM_UNIT_ID" val="custom501_1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12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51.xml><?xml version="1.0" encoding="utf-8"?>
<p:tagLst xmlns:p="http://schemas.openxmlformats.org/presentationml/2006/main">
  <p:tag name="RAINPROBLEM" val="ProblemBody"/>
</p:tagLst>
</file>

<file path=ppt/tags/tag52.xml><?xml version="1.0" encoding="utf-8"?>
<p:tagLst xmlns:p="http://schemas.openxmlformats.org/presentationml/2006/main">
  <p:tag name="RAINPROBLEM" val="ProblemItem"/>
</p:tagLst>
</file>

<file path=ppt/tags/tag53.xml><?xml version="1.0" encoding="utf-8"?>
<p:tagLst xmlns:p="http://schemas.openxmlformats.org/presentationml/2006/main">
  <p:tag name="RAINPROBLEM" val="ProblemItem"/>
</p:tagLst>
</file>

<file path=ppt/tags/tag5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55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56.xml><?xml version="1.0" encoding="utf-8"?>
<p:tagLst xmlns:p="http://schemas.openxmlformats.org/presentationml/2006/main">
  <p:tag name="RAINPROBLEM" val="ProblemSubmit"/>
  <p:tag name="RAINPROBLEMTYPE" val="MultipleChoice"/>
</p:tagLst>
</file>

<file path=ppt/tags/tag57.xml><?xml version="1.0" encoding="utf-8"?>
<p:tagLst xmlns:p="http://schemas.openxmlformats.org/presentationml/2006/main">
  <p:tag name="RAINPROBLEMTYPE" val="ProblemTypeMarker"/>
</p:tagLst>
</file>

<file path=ppt/tags/tag58.xml><?xml version="1.0" encoding="utf-8"?>
<p:tagLst xmlns:p="http://schemas.openxmlformats.org/presentationml/2006/main">
  <p:tag name="RAINPROBLEMTYPE" val="ProblemTypeMarker"/>
</p:tagLst>
</file>

<file path=ppt/tags/tag59.xml><?xml version="1.0" encoding="utf-8"?>
<p:tagLst xmlns:p="http://schemas.openxmlformats.org/presentationml/2006/main">
  <p:tag name="RAINPROBLEMTYPE" val="ProblemTypeMarker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77"/>
  <p:tag name="KSO_WM_UNIT_TYPE" val="b"/>
  <p:tag name="KSO_WM_UNIT_INDEX" val="1"/>
  <p:tag name="KSO_WM_UNIT_ID" val="custom501_1*b*1"/>
  <p:tag name="KSO_WM_UNIT_CLEAR" val="1"/>
  <p:tag name="KSO_WM_UNIT_LAYERLEVEL" val="1"/>
  <p:tag name="KSO_WM_UNIT_VALUE" val="5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0.xml><?xml version="1.0" encoding="utf-8"?>
<p:tagLst xmlns:p="http://schemas.openxmlformats.org/presentationml/2006/main">
  <p:tag name="RAINPROBLEMTYPE" val="ProblemTypeMarker"/>
</p:tagLst>
</file>

<file path=ppt/tags/tag61.xml><?xml version="1.0" encoding="utf-8"?>
<p:tagLst xmlns:p="http://schemas.openxmlformats.org/presentationml/2006/main">
  <p:tag name="RAINPROBLEM" val="ProblemSetting"/>
  <p:tag name="RAINPROBLEMTYPE" val="MultipleChoice"/>
</p:tagLst>
</file>

<file path=ppt/tags/tag62.xml><?xml version="1.0" encoding="utf-8"?>
<p:tagLst xmlns:p="http://schemas.openxmlformats.org/presentationml/2006/main">
  <p:tag name="RAINPROBLEM" val="MultipleChoice"/>
  <p:tag name="PROBLEMSCORE" val="1.0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7.xml><?xml version="1.0" encoding="utf-8"?>
<p:tagLst xmlns:p="http://schemas.openxmlformats.org/presentationml/2006/main">
  <p:tag name="KSO_WM_TEMPLATE_CATEGORY" val="custom"/>
  <p:tag name="KSO_WM_TEMPLATE_INDEX" val="277"/>
  <p:tag name="KSO_WM_TAG_VERSION" val="1.0"/>
  <p:tag name="KSO_WM_SLIDE_ID" val="custom277_1"/>
  <p:tag name="KSO_WM_SLIDE_INDEX" val="1"/>
  <p:tag name="KSO_WM_SLIDE_ITEM_CNT" val="2"/>
  <p:tag name="KSO_WM_SLIDE_LAYOUT" val="a_b"/>
  <p:tag name="KSO_WM_SLIDE_LAYOUT_CNT" val="1_1"/>
  <p:tag name="KSO_WM_SLIDE_TYPE" val="title"/>
  <p:tag name="KSO_WM_TEMPLATE_THUMBS_INDEX" val="1、10、12、18、24、25、26、27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77"/>
</p:tagLst>
</file>

<file path=ppt/tags/tag75.xml><?xml version="1.0" encoding="utf-8"?>
<p:tagLst xmlns:p="http://schemas.openxmlformats.org/presentationml/2006/main">
  <p:tag name="KSO_WPP_MARK_KEY" val="346cfee9-0912-4c25-973f-90bfa99f6d58"/>
  <p:tag name="COMMONDATA" val="eyJoZGlkIjoiM2Y5YTcxYTJiNzc3M2Q2ZTY0NmE0ZmQ2YjM2YmU4OWEifQ=="/>
  <p:tag name="commondata" val="eyJoZGlkIjoiN2ZjNDk0MGU0NDQ1Njc2MjA1MmI4ZDFhZmVlZmRiM2MifQ=="/>
</p:tagLst>
</file>

<file path=ppt/tags/tag8.xml><?xml version="1.0" encoding="utf-8"?>
<p:tagLst xmlns:p="http://schemas.openxmlformats.org/presentationml/2006/main">
  <p:tag name="RAINPROBLEM" val="ProblemBody"/>
</p:tagLst>
</file>

<file path=ppt/tags/tag9.xml><?xml version="1.0" encoding="utf-8"?>
<p:tagLst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2_Office 主题">
  <a:themeElements>
    <a:clrScheme name="自定义 2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AC1F"/>
      </a:accent1>
      <a:accent2>
        <a:srgbClr val="2C91CE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2D0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2794</Words>
  <Application>WPS 演示</Application>
  <PresentationFormat/>
  <Paragraphs>260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160</vt:i4>
      </vt:variant>
      <vt:variant>
        <vt:lpstr>幻灯片标题</vt:lpstr>
      </vt:variant>
      <vt:variant>
        <vt:i4>27</vt:i4>
      </vt:variant>
    </vt:vector>
  </HeadingPairs>
  <TitlesOfParts>
    <vt:vector size="196" baseType="lpstr">
      <vt:lpstr>Arial</vt:lpstr>
      <vt:lpstr>宋体</vt:lpstr>
      <vt:lpstr>Wingdings</vt:lpstr>
      <vt:lpstr>微软雅黑</vt:lpstr>
      <vt:lpstr>Wingdings</vt:lpstr>
      <vt:lpstr>黑体</vt:lpstr>
      <vt:lpstr>Arial Unicode MS</vt:lpstr>
      <vt:lpstr>Calibri</vt:lpstr>
      <vt:lpstr>2_Office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近世代数</vt:lpstr>
      <vt:lpstr>PowerPoint 演示文稿</vt:lpstr>
      <vt:lpstr>内容</vt:lpstr>
      <vt:lpstr>代数运算</vt:lpstr>
      <vt:lpstr>代数运算</vt:lpstr>
      <vt:lpstr>代数运算</vt:lpstr>
      <vt:lpstr>代数运算</vt:lpstr>
      <vt:lpstr>代数运算</vt:lpstr>
      <vt:lpstr>代数运算</vt:lpstr>
      <vt:lpstr>PowerPoint 演示文稿</vt:lpstr>
      <vt:lpstr>代数运算</vt:lpstr>
      <vt:lpstr>代数运算</vt:lpstr>
      <vt:lpstr>代数运算</vt:lpstr>
      <vt:lpstr>运算律</vt:lpstr>
      <vt:lpstr>PowerPoint 演示文稿</vt:lpstr>
      <vt:lpstr>运算律</vt:lpstr>
      <vt:lpstr>运算律</vt:lpstr>
      <vt:lpstr>运算律</vt:lpstr>
      <vt:lpstr>运算律</vt:lpstr>
      <vt:lpstr>运算律</vt:lpstr>
      <vt:lpstr>运算律</vt:lpstr>
      <vt:lpstr>运算律</vt:lpstr>
      <vt:lpstr>运算律</vt:lpstr>
      <vt:lpstr>运算律</vt:lpstr>
      <vt:lpstr>运算律</vt:lpstr>
      <vt:lpstr>运算律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Algebra Chapter One: Basic Concept</dc:title>
  <dc:creator>lenovo</dc:creator>
  <cp:lastModifiedBy>唐琳琳</cp:lastModifiedBy>
  <cp:revision>334</cp:revision>
  <dcterms:created xsi:type="dcterms:W3CDTF">2017-10-11T07:16:00Z</dcterms:created>
  <dcterms:modified xsi:type="dcterms:W3CDTF">2024-03-20T07:32:55Z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1D20A6E4769240F19CC28CB487632B02</vt:lpwstr>
  </property>
</Properties>
</file>